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454" r:id="rId3"/>
    <p:sldId id="313" r:id="rId4"/>
    <p:sldId id="312" r:id="rId5"/>
    <p:sldId id="310" r:id="rId6"/>
    <p:sldId id="420" r:id="rId7"/>
    <p:sldId id="425" r:id="rId8"/>
    <p:sldId id="441" r:id="rId9"/>
    <p:sldId id="419" r:id="rId10"/>
    <p:sldId id="257" r:id="rId11"/>
    <p:sldId id="327" r:id="rId12"/>
    <p:sldId id="439" r:id="rId13"/>
    <p:sldId id="438" r:id="rId14"/>
    <p:sldId id="295" r:id="rId15"/>
    <p:sldId id="296" r:id="rId16"/>
    <p:sldId id="261" r:id="rId17"/>
    <p:sldId id="262" r:id="rId18"/>
    <p:sldId id="264" r:id="rId19"/>
    <p:sldId id="423" r:id="rId20"/>
    <p:sldId id="265" r:id="rId21"/>
    <p:sldId id="266" r:id="rId22"/>
    <p:sldId id="267" r:id="rId23"/>
    <p:sldId id="332" r:id="rId24"/>
    <p:sldId id="333" r:id="rId25"/>
    <p:sldId id="337" r:id="rId26"/>
    <p:sldId id="339" r:id="rId27"/>
    <p:sldId id="343" r:id="rId28"/>
    <p:sldId id="344" r:id="rId29"/>
    <p:sldId id="345" r:id="rId30"/>
    <p:sldId id="346" r:id="rId31"/>
    <p:sldId id="349" r:id="rId32"/>
    <p:sldId id="355" r:id="rId33"/>
    <p:sldId id="351" r:id="rId34"/>
    <p:sldId id="358" r:id="rId35"/>
    <p:sldId id="360" r:id="rId36"/>
    <p:sldId id="361" r:id="rId37"/>
    <p:sldId id="364" r:id="rId38"/>
    <p:sldId id="422" r:id="rId39"/>
    <p:sldId id="440" r:id="rId40"/>
    <p:sldId id="377" r:id="rId41"/>
    <p:sldId id="442" r:id="rId42"/>
    <p:sldId id="443" r:id="rId43"/>
    <p:sldId id="444" r:id="rId44"/>
    <p:sldId id="427" r:id="rId45"/>
    <p:sldId id="428" r:id="rId46"/>
    <p:sldId id="429" r:id="rId47"/>
    <p:sldId id="430" r:id="rId48"/>
    <p:sldId id="426" r:id="rId49"/>
    <p:sldId id="379" r:id="rId50"/>
    <p:sldId id="452" r:id="rId51"/>
    <p:sldId id="453" r:id="rId52"/>
    <p:sldId id="380" r:id="rId53"/>
    <p:sldId id="381" r:id="rId54"/>
    <p:sldId id="382" r:id="rId55"/>
    <p:sldId id="385" r:id="rId56"/>
    <p:sldId id="386" r:id="rId57"/>
    <p:sldId id="388" r:id="rId58"/>
    <p:sldId id="445" r:id="rId59"/>
    <p:sldId id="431" r:id="rId60"/>
    <p:sldId id="446" r:id="rId61"/>
    <p:sldId id="447" r:id="rId62"/>
    <p:sldId id="432" r:id="rId63"/>
    <p:sldId id="433" r:id="rId64"/>
    <p:sldId id="448" r:id="rId65"/>
    <p:sldId id="434" r:id="rId66"/>
    <p:sldId id="435" r:id="rId67"/>
    <p:sldId id="436" r:id="rId68"/>
    <p:sldId id="437" r:id="rId69"/>
    <p:sldId id="450" r:id="rId70"/>
    <p:sldId id="449" r:id="rId71"/>
    <p:sldId id="451" r:id="rId72"/>
    <p:sldId id="362" r:id="rId73"/>
    <p:sldId id="363" r:id="rId74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EA"/>
    <a:srgbClr val="FF0000"/>
    <a:srgbClr val="FFBF38"/>
    <a:srgbClr val="FFFF95"/>
    <a:srgbClr val="FFF9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701" autoAdjust="0"/>
    <p:restoredTop sz="99790" autoAdjust="0"/>
  </p:normalViewPr>
  <p:slideViewPr>
    <p:cSldViewPr>
      <p:cViewPr varScale="1">
        <p:scale>
          <a:sx n="75" d="100"/>
          <a:sy n="75" d="100"/>
        </p:scale>
        <p:origin x="736" y="1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37:15.8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468 0 24575,'0'65'0,"0"-1"0,0-1 0,0 0 0,0 1 0,0 0 0,0 1 0,0 14 0,0 14 0,0-36 0,0 16 0,0-51 0,0 10 0,0 0 0,0 2 0,-10 12 0,7 1 0,-17-1 0,17-12 0,-16-2 0,17-12 0,-7 0 0,9 0 0,0-1 0,-9 1 0,7 0 0,-7 0 0,-3 26 0,9-7 0,-20 36 0,20-25 0,-20 25 0,20-11 0,-19 1 0,19 10 0,-7-37 0,1 8 0,7-26 0,-7 0 0,9 0 0,0 0 0,0 0 0,0 0 0,0 0 0,0 0 0,0 0 0,0 0 0,0-1 0,0 1 0,0 0 0,0 0 0,0 0 0,0 0 0,0 0 0,0-18 0,-9 5 0,7-25 0,-16 7 0,16-9 0,-16 9 0,16-7 0,-15 16 0,5-16 0,-7 7 0,-1-9 0,0 1 0,0-1 0,0 0 0,-1-12 0,9 9 0,2-8 0,10 11 0,0 0 0,-21 9 0,16-7 0,-6 16 0,22 2 0,8 2 0,1 16 0,-9-7 0,7 0 0,-16 7 0,16-16 0,-16 16 0,16-16 0,-16 15 0,16-5 0,-16 7 0,16-8 0,-16 7 0,7-7 0,0 0 0,-7 7 0,7-7 0,0 0 0,-7 7 0,7-7 0,-9 9 0,8-9 0,-5 7 0,14-16 0,-6-2 0,9-2 0,-9-16 0,-2 7 0,0 0 0,2 2 0,0 0 0,7 7 0,-16-16 0,16 16 0,-7-7 0,9 9 0,-9-9 0,7 7 0,-7-7 0,9 9 0,-9-9 0,6 7 0,-15-7 0,7 9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2:19:17.64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0 0 24575,'94'7'0,"0"-1"0,0 1 0,0 0 0,0 0 0,0-1 0,-1 1 0,1 0 0,0-1 0,0 1 0,0 0 0,0-1 0,0 1 0,0 0 0,-1 0 0,13-1 0,2 0 0,1-1 0,-1 0 0,-1 0 0,-3 0 0,-4 1 0,-5 1 0,-8 1 0,-7 2 0,-9 2 0,43 17 0,-21 4 0,-19-1 0,9 11 0,-2-14 0,-61-20 0,-9-1 0,7-5 0,-7 5 0,9 1 0,0 2 0,-9 9 0,7-9 0,-16 7 0,7-7 0,-9 9 0,0 0 0,0 0 0,0 0 0,0 0 0,0 0 0,0 11 0,0-8 0,0 20 0,0-8 0,0-1 0,0 10 0,0-10 0,0 1 0,0 8 0,0-20 0,0 8 0,0-11 0,0 12 0,0-9 0,0 20 0,0-20 0,0 20 0,0-8 0,0 25 0,0-10 0,0 26 0,0-27 0,0 27 0,0-26 0,0 10 0,0-13 0,0-13 0,0-2 0,0-12 0,0 0 0,0-1 0,9-7 0,-45-40 0,26 10 0,-51-32 0,26 29 0,-11-13 0,-15 7 0,19-6 0,-3-1-585,-40 0 585,34-1 0,0 0 0,2 12 0,2 2 0,-37-33 0,35 33 0,2-1 0,-17-25 0,3 20 0,26 4 0,4 3 0,20 9 0,11 0 0,11 2 585,9 18-585,-1 2 0,1 9 0,0 0 0,12 2 0,-8 9 0,20-5 0,-19 18 0,7-20 0,1 9 0,-10-13 0,9 2 0,-12-2 0,1 11 0,-1-8 0,2 9 0,-2-12 0,0-1 0,-1 1 0,1-9 0,0 7 0,-9-7 0,7 9 0,-7 0 0,9-9 0,0 7 0,0-7 0,0 9 0,-9 0 0,6-1 0,-6 1 0,9-9 0,-9 7 0,7-7 0,-7 0 0,9-2 0,0 0 0,-9 2 0,7 0 0,-16 7 0,16-16 0,-16 16 0,7-7 0,-9 9 0,9-45 0,3 5 0,8-30 0,2 19 0,-1-1 0,-1 9 0,2-8 0,-1-1 0,-1 9 0,1-8 0,1-1 0,-2 9 0,1-8 0,-1 11 0,-9 0 0,7 0 0,-16 0 0,7 0 0,0 9 0,-7-7 0,16 7 0,-16-9 0,16 9 0,-16-6 0,16 14 0,-16-14 0,16 6 0,-16-9 0,15 9 0,-14-7 0,14 16 0,-6-16 0,9 7 0,0 0 0,-9-7 0,7 16 0,-16-16 0,16 16 0,-7-7 0,0 1 0,7 5 0,-16-14 0,16 14 0,-7-5 0,9 8 0,-9-9 0,6 7 0,-6-7 0,0 0 0,7 7 0,-16-16 0,16 16 0,-16-7 0,7 9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2:25:53.9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1694 3118 24575,'0'-76'0,"0"-7"0,0 52 0,0-27 0,0 11 0,0-15 0,0 15 0,0-11 0,0 27 0,0-27 0,0 27 0,0-28 0,0 29 0,0-13 0,0 0 0,0 12 0,0-11 0,0-1 0,0 12 0,0-11 0,0 15 0,0 0 0,0 0 0,0 0 0,0 0 0,0 0 0,0 1 0,0-1 0,0 0 0,0 0 0,0 0 0,0 0 0,0 0 0,0 0 0,0 1 0,0-1 0,0 0 0,0 0 0,0 0 0,0 0 0,0 0 0,0 0 0,0 1 0,0-1 0,0 0 0,0 0 0,0 0 0,0 0 0,0-15 0,0 11 0,0-12 0,0 16 0,0 0 0,0 0 0,0 1 0,0-1 0,0 0 0,0 0 0,0 0 0,0 0 0,0 0 0,0 1 0,0-1 0,12 0 0,-9 0 0,9 0 0,-12 0 0,0 0 0,0 0 0,0 1 0,12-1 0,-9 0 0,9 0 0,-12 0 0,-12 12 0,-3 3 0,-12 12 0,0 0 0,0 0 0,1 0 0,-1 0 0,0 0 0,0 0 0,0 0 0,0 0 0,0 0 0,0 0 0,1 0 0,-1 0 0,0 0 0,0 0 0,0 0 0,0 0 0,0 0 0,0 0 0,1 0 0,-1 0 0,0 0 0,0 0 0,0 0 0,0 0 0,0 0 0,0 0 0,1 0 0,-1 0 0,0 0 0,0 0 0,0 0 0,0 0 0,-15-14 0,11 11 0,-12-11 0,0 14 0,13 0 0,-13 0 0,16 0 0,0-12 0,0 9 0,0-9 0,1 12 0,-1 0 0,0 0 0,0 0 0,0 0 0,0 0 0,0 0 0,0 0 0,-15 0 0,11 0 0,-12 0 0,16 0 0,1 0 0,-1 0 0,0 0 0,0 0 0,24 0 0,-6-28 0,33 21 0,-9-32 0,12 24 0,0 0 0,-12-9 0,8 21 0,-20-21 0,21 21 0,-21-21 0,21 21 0,-21-21 0,21 9 0,-9 1 0,12-10 0,0 21 0,0-21 0,-1 9 0,1-12 0,0 12 0,0-9 0,0 9 0,0-12 0,0 12 0,0 3 0,-1 1 0,1 8 0,-12-21 0,9 9 0,-9 0 0,12-9 0,0 9 0,0 0 0,0-9 0,-1 21 0,-23-9 0,-6 12 0,-12 12 0,-8-9 0,20 21 0,-21-21 0,21 21 0,-21-21 0,21 21 0,-9-9 0,0 0 0,-3 9 0,-12-10 0,0 13 0,0-12 0,1 9 0,-17-7 0,12 10 0,-12-10 0,28 7 0,-8-21 0,8 9 0,0 0 0,-9-9 0,9 9 0,0 0 0,-9-9 0,9 21 0,-12-9 0,-15 13 0,-5 2 0,0-1 0,5 0 0,15-14 0,0 9 0,24-21 0,6 9 0,24-12 0,0 0 0,-12 11 0,9 4 0,-21 12 0,20 0 0,-8 0 0,0 0 0,9 0 0,-21 0 0,21 0 0,-9-1 0,0 1 0,9 0 0,-21 0 0,21 0 0,-21 0 0,21 0 0,-21 0 0,20-13 0,-20 10 0,9-9 0,0 0 0,-9 9 0,21-9 0,-9 12 0,0 0 0,9-12 0,-21 9 0,21-21 0,-21 20 0,9-8 0,0 0 0,-9 9 0,21-21 0,-21 21 0,20-21 0,-8 21 0,0-9 0,9 0 0,-21 9 0,21-21 0,-21 21 0,21-21 0,-21 20 0,9-20 0,-12 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45:07.941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1 24575,'0'46'0,"0"-8"0,0 37 0,0-10 0,0-1 0,0 12 0,0 5 0,0 3 0,0 12-622,0-17 622,0 17 0,0-45 0,0-1 0,0 0 0,0 1 0,0 7 0,0-2 0,0 27 0,0-16 0,0 0 0,0 22 0,0-31 0,0 0 0,0 21-50,0-14 50,0 10 0,0-37 0,0 20 0,0-35 0,0 8 620,0-11-620,0 12 52,0-9-52,0 8 0,0 1 0,0-9 0,0 8 0,0-11 0,0 0 0,0 0 0,0 0 0,0 0 0,0 0 0,0 0 0,0 0 0,0-1 0,0 1 0,0 12 0,0 2 0,0 27 0,0 4 0,0 31 0,0-13-282,0-17 0,0 2 282,0-14 0,0-2 0,0 8 0,0 1 0,0-3 0,0-2 0,0 27 0,0 14 0,0-33 0,0-15 0,0-5 0,0-22 0,0 10 0,0-12 0,0-18 564,9-4-564,2-9 0,9-7 0,0 7 0,12 0 0,2 2 0,27 9 0,3-12 0,33 10-572,-48-4 0,2 0 572,7 5 0,3 2 0,6-1 0,4 0-928,25 0 0,1 0 928,-29 0 0,2 0 0,4 0 0,6 0 0,-7 0 0,-6 0 0,-2 0 0,27 0 0,3 0 0,-13 0 0,0 0 0,-1 0 0,1 0 0,1 0 0,-2 0 0,-8 0 0,-2 0-354,-1 0 1,-2 0 353,-17 0 0,-1 0 0,7 0 0,0 0-267,26 0 267,13 0 0,-17 0 0,0 12 0,18-10 55,-48 4 1,2 0-56,8-5 0,1-2 0,-11 1 0,2 0 0,17 0 0,-2 0 0,23 0 0,-23 0 0,2 0 0,-17 0 0,-1 0 0,9 0 0,0 0 0,-8 0 0,-2 0 1637,48 0-1637,-18 0 0,0 0 0,0 0 0,-15 0 0,11 0 770,-10 0-770,-1 0 307,-3 0-307,0 0 1007,-11 0-1007,25 0 0,-11 0 0,33 0-595,-14 0 595,-26 0 0,0 0 0,26 0 0,-26 0 0,0 0 0,26 0 0,14 0-112,-33 0 112,11 0 0,-25 0 0,26 0 0,-27 0 0,12 0 733,-15 0-733,1 0 116,-1 0-116,0 0 0,0 0 0,1 0 0,13 0 0,5 0 0,14 0 0,0 0 0,0 0 0,0 0 0,-15 0 0,-3 0 0,5 0 0,-26 0 0,12 0 0,-32 0 0,0 0 0,-9-9 0,7 7 0,-16-7 0,7 9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53:41.76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24575,'4'97'0,"0"0"0,0 0 0,-1 1 0,1-1 0,0 0 0,0 1 0,-1-1 0,1 0 0,0 1 0,-1-1 0,1 0 0,0 1 0,0-1 0,-1 0 0,1 1 0,0-1 0,0 0 0,-1 1 0,1-1 0,0 8 0,0 5 0,-1 4 0,1 3 0,-1 1 0,1 0 0,-1-2 0,1-3 0,-1-4 0,1-7 0,-1-7 0,0-9 0,0-10 0,1-12 0,-1-13 0,0-15 0,6 11 0,-9-52 0,0-39 0,0 21 0,0-8 0,0 11 0,0-18 0,0 14 0,0-22 0,0 23 0,0-5 0,0 8 0,0 0 0,0 0 0,0 0 0,0 0 0,0 18 0,0 22 0,0 4 0,0 14 0,0-18 0,0 0 0,0-1 0,0 1 0,0 0 0,0 0 0,0 0 0,0 0 0,0 0 0,0 0 0,0 0 0,0 0 0,0 0 0,0-1 0,0 1 0,0 0 0,0 0 0,0 0 0,0 0 0,0 0 0,0 0 0,0 0 0,0 0 0,0-1 0,9-7 0,2-4 0,9-8 0,0 0 0,0 0 0,0 0 0,11 0 0,4 0 0,11 0 0,15 0 0,-11 0 0,10 0 0,1 0 0,-11 0 0,11 0 0,-27 0 0,10 0 0,-22 0 0,22 0 0,-22 0 0,10 0 0,-12 0 0,0 0 0,11 0 0,-8 0 0,9 0 0,0 0 0,-10 0 0,22 0 0,-10 0 0,1 0 0,8 0 0,-8 0 0,-1 0 0,9 0 0,-11 0 0,2 0 0,-5 0 0,-10 0 0,1 0 0,0 0 0,0 0 0,0 0 0,12 0 0,-9 0 0,20 0 0,-20 0 0,20 0 0,-9 0 0,13 0 0,-1 0 0,0 0 0,-11 0 0,8 0 0,-20 0 0,20 0 0,-20 0 0,9 0 0,-13 0 0,1 0 0,0 0 0,0 0 0,0 0 0,20 0 0,-14 0 0,14 0 0,-20 0 0,0 0 0,11 0 0,-8 0 0,9 0 0,-1 0 0,-8 0 0,9 0 0,-12 0 0,0 0 0,0 0 0,11 0 0,-8 0 0,9 0 0,-12 0 0,-1 0 0,1 0 0,12 0 0,-9 0 0,20 0 0,-20 0 0,20 0 0,-20 0 0,9 0 0,-12 0 0,-1 0 0,1 0 0,0 0 0,0 0 0,0 0 0,0 0 0,0 0 0,0 0 0,11 0 0,4 0 0,11 0 0,0 0 0,1 0 0,-1 0 0,0 0 0,0 0 0,0 0 0,1 0 0,-13 0 0,-2 0 0,-12 0 0,0 0 0,-1 0 0,1 0 0,0 0 0,-9 9 0,-2-7 0,-9 7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56:04.85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24575,'97'14'0,"1"1"0,0-1 0,-1 0 0,1 0 0,-1 1 0,1-1 0,0 0 0,-1 0 0,1 0 0,-1 1 0,1-1 0,0 0 0,-1 0 0,1 1 0,-1-1 0,1 0 0,0 0 0,-1 0 0,1 1 0,-1-1 0,7 0 0,4-2 0,2 0 0,3-2 0,0 0 0,1-1 0,-2 1 0,-1-1 0,-3 2 0,-5 0 0,-4 2 0,-6 1 0,-7 2 0,-8 2 0,-9 3 0,-10 2 0,-10 4 0,25 49 0,-34 10 0,-8-10-418,-2-14 0,-6-6 418,-8-4 0,-4-8 275,-4-12-275,-5 0 139,5-10-139,-8 22 0,0-10 0,0 12 422,0-11-422,0 8 0,0-8 0,0 11 0,0-11 0,0 8 0,0-9 0,0 1 0,0 8 0,0-8 0,0 11 0,0 0 0,0 0 0,0-11 0,0 8 0,0-20 0,0 20 0,0-20 0,0 9 0,-8-12 0,5 0 0,-14-1 0,4 13 0,-8 3 0,-3 11 0,-9 0 0,-6 15 0,-11 3-396,16-23 1,0 1 395,-23 38 0,16-36 0,-2 0 0,6-2 0,1 0 0,0 1 0,-1-1 0,-5 2 0,0-1 0,-27 26 0,34-28 0,-1-2 0,-40 16-232,23 7 232,-8-13 0,15-13 0,0 8 0,0-8 0,-1 0 781,11 7-781,-7-17 242,7 17-242,0-7 0,-8 0 0,20-4 0,-8-10 0,13-2 0,-1-1 0,0 1 0,0 0 0,0 0 0,9 0 0,-7-9 0,16 7 0,-7-7 0,9-9 0,0-4 0,0-18 0,0 0 0,0 0 0,0 0 0,0 0 0,0-11 0,0 8 0,0-20 0,0 8 0,0-11 0,0-15 0,0 11 0,0-10 0,0 13 0,0 13 0,0-10 0,0 22 0,0-22 0,0 22 0,0-22 0,0 21 0,0-20 0,0 9 0,0-1 0,0-8 0,0 8 0,0-26 0,0 23 0,0-20 0,0 24 0,0-1 0,0 4 0,0 11 0,0 0 0,0 0 0,0 0 0,0 0 0,0 18 0,0 13 0,0 11 0,0 7 0,0-9 0,0 11 0,0-8 0,0 21 0,0-22 0,0 22 0,-12 5 0,9 1 0,-20 25 0,8-11 0,2-16 0,-1 1 0,-13 34 0,13-35 0,0 0-319,0 1 0,1-1 319,-1 2 0,-1 1 0,-4-1 0,-1 0 0,4 8 0,0-2 0,-23 27 0,25-34 0,0-1 0,-11 16 0,1-3 0,1-15 0,1-11 0,10-4 0,-6-11 0,16 0 638,-7 0-638,0-9 0,7 7 0,-16-16 0,16 16 0,-7-7 0,9-9 0,9-4 0,-7-18 0,16 9 0,-7-7 0,0 7 0,7 0 0,-7-7 0,9 16 0,0-7 0,26-2 0,6 8 0,27-21 0,-22 22 0,3 1-851,2-5 0,2 1 851,17 4 0,2 2 0,-1-1 0,0 0 0,-10 0 0,-1 0 0,9 0 0,-1 0 0,-17 0 0,-1 0-402,9 0 0,-1 0 402,-18 0 0,-2 0-181,48 0 181,-18 0 0,-15 0 0,-3-11 0,-27 9 1612,10-9-1612,-21 11 868,8 0-868,-11 0 207,0-8-207,0 5 0,0-5 0,0 8 0,-9-9 0,6 7 0,-6-7 0,9 0 0,0 7 0,0-7 0,0 9 0,0 0 0,0 0 0,0 0 0,-9 0 0,-2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58:09.34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222 46 24575,'64'0'0,"-10"0"0,5 0 0,7 1 0,3-2-492,15 1 0,1 0 0,-10 0 0,0 0 0,14 0 0,-1 0 0,-22 0 0,0 0 292,26 0 1,3 0 199,-11 1 0,-4-2 0,-16 1 0,-2 0 338,-2 0 0,-4 0-338,23 0 0,-26 0 0,-7 0 983,-14 0-581,-9 0 581,8 0-67,-11 0-541,0 0-375,0 0 0,12 0 0,2 0 0,27 0 0,-11 0 0,25 0 0,-25 0 0,11 0 0,-15 0 0,0 0 0,-11 0 0,-4 0 0,-11 0 0,0 0 0,0 0 0,0 0 0,0 0 0,0 0 0,11-20 0,-8 15 0,9-16 0,-12 21 0,0 0 0,0 0 0,-1 0 0,-8 9 0,-11 2 0,-11 9 0,-8 0 0,-1 0 0,0-9 0,0 7 0,0-7 0,0 0 0,-12 8 0,10-17 0,-22 19 0,21-18 0,-8 16 0,-1-17 0,9 7 0,-20 1 0,20-7 0,-20 7 0,8-10 0,-11 10 0,0-7 0,0 7 0,0-10 0,-1 10 0,1-7 0,0 17 0,11-17 0,-8 17 0,20-17 0,-20 18 0,20-19 0,-20 19 0,20-19 0,-20 19 0,8-19 0,-11 19 0,11-19 0,-8 19 0,9-18 0,-1 7 0,-8-10 0,20 9 0,-9-7 0,1 7 0,8-9 0,-9 9 0,1-7 0,8 7 0,-9 0 0,1-7 0,8 7 0,-20-9 0,20 8 0,-9-5 0,1 5 0,8 1 0,-21-6 0,22 5 0,-22-8 0,21 0 0,-8 0 0,11 0 0,0 0 0,0 0 0,0 0 0,0 0 0,0 0 0,1 0 0,-1 0 0,0 0 0,0 0 0,-12 0 0,-2 0 0,-13 11 0,1-9 0,0 19 0,0-19 0,11 17 0,-8-16 0,20 14 0,-8-14 0,11 5 0,0-8 0,0 0 0,0 0 0,0 0 0,0 0 0,18 0 0,22 0 0,16 0 0,4 0 0,4 11 0,5-9 0,-11 17 0,20-16 0,-24 5 0,12-8 0,-11 9 0,8-7 0,-20 7 0,9-9 0,-12 0 0,0 0 0,-1 0 0,1 0 0,0 0 0,0 0 0,0 0 0,0 0 0,0 0 0,0 0 0,0 0 0,0 9 0,11-7 0,-8 7 0,20 2 0,-8-9 0,11 8 0,0 1 0,1-9 0,-1 8 0,-12-10 0,10 11 0,-10-9 0,1 9 0,8-11 0,-20 0 0,20 0 0,-20 0 0,8 0 0,-11 0 0,0 0 0,12 0 0,-9 0 0,8 0 0,-11 0 0,12 0 0,-9 0 0,17 0 0,-18 0 0,7 0 0,-9 0 0,0 0 0,0 0 0,0 0 0,-1 0 0,1 0 0,0 0 0,12 0 0,17 0 0,15 0 0,1 0 0,10 0 0,-10 0 0,-1 0 0,-3 0 0,-27 0 0,-2 0 0,-12 8 0,0-5 0,0 5 0,-1-8 0,1 0 0,0 0 0,0 0 0,0 0 0,0 0 0,-18 0 0,-22 9 0,-4 2 0,-14 0 0,18 7 0,1-7 0,-13 0 0,9 7 0,-20-16 0,20 7 0,-20-9 0,20 9 0,-9-7 0,12 7 0,-11-9 0,8 0 0,-9 0 0,12 0 0,1 9 0,-13-7 0,9 16 0,-20-16 0,8 17 0,-26-16 0,12 7 0,-27 2 0,26-10 0,-25 22 0,25-21 0,-25 8 0,25 0 0,-11-9 0,15 9 0,12-3 0,2-5 0,12 5 0,0-8 0,0 0 0,0 0 0,0 0 0,1 0 0,-1 0 0,0 0 0,0 0 0,0 0 0,-12 0 0,9 0 0,-34 12 0,4 3 0,-11-1 0,-12 10 0,26-21 0,-10 19 0,13-20 0,13 17 0,2-16 0,12 5 0,0-8 0,1 0 0,-1 0 0,0 0 0,0 0 0,-12 0 0,-2 0 0,-27 0 0,11 11 0,-25-9 0,25 9 0,-11-11 0,27 0 0,2 0 0,12 8 0,18-5 0,22 5 0,4-8 0,14 0 0,-18 0 0,-1 0 0,1 0 0,12 0 0,3 0 0,11 0 0,0 0 0,0 0 0,15-11 0,-11 8 0,25-9 0,-25 12 0,25 0 0,-25 0 0,11 0 0,-15 0 0,0 0 0,-11 0 0,8 0 0,-20 0 0,9 0 0,-1 0 0,-8 0 0,9 0 0,-1 0 0,-8 0 0,20 0 0,-20 9 0,21-7 0,-10 17 0,12-16 0,0 17 0,1-17 0,-1 18 0,0-9 0,0 1 0,-11-3 0,8 1 0,-8-9 0,11 19 0,0-19 0,0 9 0,1-1 0,-1-7 0,-12 7 0,10-10 0,-1 0 0,-6 0 0,3 0 0,-20 0 0,0 0 0,0 0 0,0 0 0,0 0 0,0 0 0,0 0 0,-1 0 0,1 0 0,0 0 0,0 0 0,0 0 0,12 0 0,2 0 0,12 0 0,1 0 0,-1 0 0,0 0 0,-11 0 0,-4 0 0,-11 0 0,0 0 0,0 0 0,-9 9 0,-29 2 0,-9 0 0,-13-2 0,-4-9 0,21 0 0,-20 0 0,9 0 0,-13 0 0,-13 0 0,10 0 0,-11 0 0,15 0 0,-15 0 0,11 0 0,-11 0 0,1 11 0,-5-8 0,1 19 0,-12-19 0,27 17 0,-27-17 0,26 17 0,-10-17 0,13 18 0,13-19 0,-9 8 0,20-1 0,-9-7 0,12 7 0,0-9 0,0 0 0,1 0 0,-28 0 0,9 0 0,-23 0 0,15 0 0,0 0 0,-15 12 0,11-9 0,-25 9 0,25-12 0,-11 0 0,27 0 0,-9 0 0,20 0 0,-9 0 0,12 0 0,0 0 0,0 0 0,1 0 0,-13 0 0,9 0 0,-20 0 0,20 0 0,-9 0 0,13 0 0,-1 8 0,0-5 0,0 6 0,9-1 0,-7-5 0,7 5 0,-9-8 0,0 9 0,-11-7 0,-4 7 0,-11 2 0,11-9 0,-8 8 0,20-1 0,-8-6 0,11 5 0,17-8 0,23 0 0,5 0 0,12 0 0,-17 0 0,12 0 0,-9 0 0,8 0 0,1 0 0,-9 0 0,8 0 0,-11 0 0,0 0 0,0 0 0,0 0 0,0 0 0,0 0 0,0 0 0,-1 0 0,1 0 0,0 0 0,0 0 0,0 0 0,0 0 0,0 0 0,0 0 0,0 0 0,0 0 0,0 0 0,11 0 0,18 0 0,1 0 0,11 0 0,0 0 0,-12 0 0,27 0 0,-26 0 0,25 0 0,-25 0 0,11 0 0,-27 0 0,9 0 0,-20 0 0,21 0 0,-22 0 0,10 0 0,-12 0 0,0 0 0,11 0 0,4 0 0,11 0 0,0 0 0,1 0 0,13 0 0,-10 0 0,11 0 0,-15 0 0,0 0 0,1 0 0,-1 0 0,0 0 0,0 0 0,1 0 0,-13 0 0,18 0 0,-15 0 0,6 0 0,-11 0 0,-12 0 0,0 0 0,0 0 0,0 0 0,-1 0 0,1 0 0,0 0 0,0 0 0,12 0 0,-9 0 0,20 0 0,-20 0 0,20 0 0,-20 0 0,20 0 0,-8 0 0,-1 0 0,-2 0 0,-12 0 0,0 0 0,0 0 0,-1 0 0,1 0 0,-17 9 0,-6 2 0,-17 0 0,1-2 0,-13 1 0,9-7 0,-9 7 0,1-10 0,-4 11 0,1-9 0,-9 8 0,8 1 0,-11-9 0,-15 8 0,11 1 0,-11-9 0,1 9 0,-5-11 0,-14 0 0,0 0 0,0 0 0,0 0 0,0 0 0,0 0 0,0 0 0,15 0 0,3 0 0,1 0 0,10 10 0,-26-8 0,26 9 0,-25-11 0,25 0 0,-25 0 0,25 0 0,-25 0 0,25 0 0,-25 0 0,25 0 0,-11 0 0,15 0 0,0 0 0,11 0 0,-8 0 0,8 0 0,1 0 0,-10 0 0,22 0 0,-22 0 0,21 0 0,-20 0 0,20 0 0,-8 0 0,11 0 0,0 0 0,0 0 0,0 0 0,0 0 0,0 0 0,0 0 0,0 0 0,1 0 0,-1 0 0,0 0 0,0 0 0,0 0 0,0 0 0,0 0 0,-11 0 0,8 0 0,-21 0 0,22 0 0,-10 0 0,12 0 0,0 9 0,0-7 0,0 7 0,9-1 0,41-5 0,0 6 0,34-9 0,-4 0 0,-10 0 0,11 0 0,-15 0 0,1 0 0,-1 0 0,0 0 0,-12 0 0,10 0 0,-21 0 0,8 0 0,-11 0 0,0 0 0,0 8 0,0-5 0,0 5 0,0 1 0,0-7 0,-1 7 0,1-9 0,0 9 0,0-7 0,0 7 0,0 0 0,0-7 0,11 7 0,4 1 0,11-7 0,0 18 0,1-19 0,-1 19 0,0-19 0,15 20 0,-23-19 0,20 9 0,-24-2 0,13-7 0,-1 7 0,-12-10 0,10 0 0,-10 0 0,1 0 0,-4 0 0,-11 9 0,0-7 0,0 7 0,0-9 0,0 0 0,0 0 0,0 0 0,0 0 0,11 0 0,18 0 0,1 0 0,11 0 0,0 0 0,3 0 0,0 0 0,12 0 0,-26 0 0,10 0 0,-13 0 0,-13 0 0,-2 0 0,-12 0 0,0 0 0,-1 0 0,1 0 0,0 0 0,0 0 0,0 0 0,0 0 0,0 0 0,0 0 0,0 0 0,0 0 0,0 0 0,-1 0 0,-7 0 0,-4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2:08:52.53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1 0 24575,'20'94'0,"1"-1"0,-1 1 0,0-1 0,1 1 0,-1-1 0,1 0 0,-1 1 0,0-1 0,1 1 0,-1-1 0,1 1 0,0 8 0,0 2 0,0 1 0,0-1 0,-1-4 0,-1-5 0,0-8 0,-1-9 0,0-12 0,8 13 0,-1-16 0,-6-15 0,-4-7 0,8 26 0,0-2 0,-8-26 0,16 54 0,-22-73 0,-1 0 0,-5 0 0,5 0 0,-8 0 0,9-1 0,-7 1 0,7 0 0,-9 0 0,9 0 0,-7 0 0,16 0 0,-16 0 0,7 0 0,-9 0 0,9 0 0,-7-1 0,7 1 0,0 0 0,-7 0 0,7 0 0,0 0 0,-7 12 0,16-10 0,-16 10 0,7 0 0,0-10 0,-7 10 0,7 0 0,0-10 0,-7 10 0,17 0 0,-17-10 0,9 22 0,-2-21 0,-7 20 0,17-9 0,-17 1 0,9 8 0,-2-20 0,-7 20 0,15-20 0,-14 21 0,6-22 0,-1 10 0,-5-12 0,5 0 0,-8 0 0,0 0 0,9-1 0,-7 1 0,7 0 0,-9 0 0,0 0 0,0 0 0,0 0 0,9 0 0,-7 0 0,7 0 0,-9 0 0,0-1 0,0 1 0,9 0 0,-7 0 0,7 0 0,-9 0 0,0 0 0,9 0 0,-7 11 0,7-8 0,-9 9 0,0-12 0,9 0 0,-7 0 0,7-1 0,-9 1 0,9 0 0,-7 0 0,7 0 0,-9 0 0,0 0 0,0 0 0,9 0 0,-7 0 0,7-1 0,-9 1 0,0 0 0,-9-9 0,-2-2 0,-9-9 0,0 0 0,0 0 0,0-9 0,0 7 0,-11-27 0,8 15 0,-10-30 0,11 10 0,0-1 0,0-8 0,1 20 0,0-8 0,0-1 0,1 9 0,-2-8 0,1-1 0,-11 8 0,8-8 0,-8 11 0,0-1 0,8-10 0,-19 7 0,7-9 0,1 12 0,-8 10 0,20-6 0,-9 7 0,21-9 0,-6 0 0,6 1 0,0-1 0,-7 9 0,16-7 0,2 16 0,20 19 0,2-1 0,6 13 0,-17-12 0,7-6 0,-7 0 0,0 7 0,7-16 0,-7 16 0,0-7 0,7 9 0,-7 0 0,9 0 0,-9 0 0,6 0 0,-14-1 0,14 1 0,-6 0 0,0 0 0,7 0 0,-7 0 0,0 0 0,7 0 0,-16 0 0,16-9 0,-16 6 0,7-5 0,0-1 0,-7 6 0,16-14 0,-16 14 0,16-6 0,-16 9 0,16-9 0,-16 7 0,15-7 0,-6 9 0,1 0 0,5 0 0,-15 0 0,16-9 0,-16 6 0,16-14 0,-16 14 0,16-15 0,-16 16 0,16-16 0,-7 7 0,0 0 0,7-7 0,-16 16 0,16-16 0,-16 16 0,15-16 0,-14 16 0,14-16 0,-14 16 0,14-16 0,-6 7 0,0 0 0,7-7 0,-16 15 0,16-14 0,-7 14 0,9-14 0,-9 14 0,7-14 0,-7-3 0,0-12 0,7-7 0,-7-1 0,0 0 0,6 0 0,-14 0 0,5 0 0,1 9 0,-7-7 0,7 7 0,-9-9 0,0 0 0,9 9 0,-7-6 0,7 6 0,1-21 0,2 9 0,11-20 0,-3 20 0,1-9 0,-1 13 0,0-1 0,1-12 0,0 9 0,0-8 0,11 9 0,-10 2 0,10-1 0,-11-11 0,11 8 0,-7-8 0,6 11 0,1-11 0,-9 18 0,8-15 0,-11 18 0,0-9 0,0 0 0,-9 0 0,7 9 0,-16-7 0,7 16 0,-9-7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37:20.6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24575,'50'48'0,"11"-6"0,-25-3 0,0 2-1344,19 13 1344,-12-3 0,-1 1 0,15 6 0,-21-9 0,4 1 0,1-13 0,-2-2 0,4 31 438,10-1-438,-20-29 222,-7 7-222,6-19 0,-11 8 0,-10-12 684,-2 0-684,-9 0 0,9 0 0,2 0 0,9-1 0,0 1 0,-1 0 0,3 12 0,-1 2 0,4 27 0,9-11 0,-7 11 0,5-27 0,-9 10 0,-2-10 0,1 1 0,-1-4 0,-1-11 0,0 0 0,-9 0 0,7-9 0,-16 7 0,16-7 0,-7 9 0,9 0 0,0 0 0,-1-1 0,1 1 0,2 12 0,-2-9 0,1 8 0,1 1 0,-2-9 0,1 8 0,-1-11 0,1 12 0,0-9 0,0 8 0,-1-11 0,0 0 0,1 12 0,-1-9 0,-7 8 0,5-11 0,-7 0 0,0 0 0,6 0 0,-14 0 0,6 0 0,-9 0 0,8-9 0,-5 6 0,5-6 0,1 0 0,-7 7 0,7-7 0,-9 9 0,0 0 0,9 0 0,-7 11 0,7-8 0,-9 9 0,0-12 0,0 0 0,0 0 0,0 0 0,9-9 0,-16-3 0,5-8 0,-18 0 0,0 0 0,1 0 0,-1-8 0,0 5 0,0-5 0,0 8 0,0 0 0,0-9 0,0 6 0,0-5 0,-11-3 0,-4 9 0,-11-9 0,0 1 0,11-1 0,-8-2 0,8-6 0,1 17 0,2-17 0,12 16 0,0-14 0,9 6 0,3-9 0,8 0 0,0 0 0,8 9 0,3 2 0,9 9 0,0 0 0,0 0 0,0 0 0,0 0 0,0 0 0,0 0 0,0 0 0,-9 9 0,6-7 0,-6 16 0,9-7 0,0 9 0,0 0 0,-9-1 0,7 1 0,-7 0 0,9 0 0,-9 0 0,7-9 0,-16 7 0,16-16 0,-7 16 0,9-7 0,-1 9 0,1 0 0,0 0 0,0-1 0,0-8 0,0 7 0,-9-7 0,7 0 0,-16 7 0,16-16 0,-7 7 0,9-9 0,-1 9 0,1-7 0,0 16 0,0-16 0,0 16 0,0-16 0,-9-2 0,-2-11 0,-9-9 0,0 0 0,0 0 0,0 0 0,0 0 0,0-11 0,0 8 0,0-9 0,0 1 0,9 8 0,2-9 0,0 12 0,-2 0 0,0 1 0,-7-13 0,15 9 0,-5-8 0,-1 11 0,6 0 0,-14 0 0,5 0 0,1 9 0,-7-7 0,7 7 0,-9-9 0,9 0 0,-7 0 0,7 0 0,-9 1 0,0-1 0,0 0 0,0 9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37:26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24575,'50'51'0,"-31"-12"0,41 26 0,-32-4 0,19-11 0,-7 25 0,4-25 0,-3 25 0,-5-25 0,11 11 0,-11-15 0,-11-12 0,6 10 0,-18-10 0,9 1 0,-1-4 0,0 1 0,0-9 0,0 8 0,-1-11 0,1 12 0,-9-9 0,8 20 0,-8-20 0,10 20 0,-1-20 0,0 9 0,-10-13 0,8 13 0,-16-9 0,16 9 0,-17-13 0,7 1 0,-9 0 0,9 0 0,-7 0 0,16 0 0,-16 0 0,17 11 0,-8-8 0,12 21 0,-1-10 0,-9 12 0,6-11 0,-8-4 0,0-11 0,7 0 0,-16 0 0,15-9 0,-14 7 0,6-7 0,-9 9 0,0 0 0,0-18 0,0-13 0,0-11 0,0-7 0,0 9 0,0 0 0,0 0 0,0 0 0,0 1 0,0-1 0,0 0 0,0 0 0,0 0 0,0 0 0,0 0 0,0 0 0,0 0 0,0 0 0,0 0 0,0 1 0,0-1 0,0 0 0,0 0 0,0 0 0,0 0 0,0 0 0,0 0 0,0 0 0,0 0 0,0 1 0,0-1 0,0 0 0,0 0 0,0 0 0,0 0 0,0 0 0,0 0 0,0 0 0,0 18 0,0 13 0,0 11 0,0 7 0,0-9 0,0 0 0,0 0 0,0 0 0,0 0 0,0-1 0,0 1 0,0 0 0,0 0 0,0 0 0,0 0 0,0 0 0,0 0 0,0 0 0,0 0 0,0-1 0,0 1 0,0 0 0,0 0 0,0 0 0,0 0 0,0 0 0,0 0 0,0 0 0,0 0 0,0 0 0,0-1 0,0 1 0,0 0 0,0 0 0,-9 0 0,6 0 0,-5 0 0,8 0 0,0 0 0,0 0 0,0 0 0,0-1 0,0 1 0,0 0 0,0 0 0,0 0 0,-21-9 0,7-2 0,-9-18 0,6 7 0,6-7 0,0 0 0,-7 7 0,7-16 0,-9 7 0,0 0 0,0 2 0,9 0 0,-7 7 0,7-7 0,-20-1 0,8-1 0,-9-2 0,12-4 0,0 14 0,0-6 0,1 1 0,-1 5 0,9-14 0,-7 15 0,16-16 0,-16 7 0,7 0 0,0-7 0,-7 16 0,7-16 0,-9 16 0,9-16 0,-6 16 0,5-7 0,-7 0 0,-1 7 0,0-16 0,0 16 0,-12-17 0,9 16 0,-8-16 0,20 8 0,2 0 0,9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37:15.89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468 0 24575,'0'65'0,"0"-1"0,0-1 0,0 0 0,0 1 0,0 0 0,0 1 0,0 14 0,0 14 0,0-36 0,0 16 0,0-51 0,0 10 0,0 0 0,0 2 0,-10 12 0,7 1 0,-17-1 0,17-12 0,-16-2 0,17-12 0,-7 0 0,9 0 0,0-1 0,-9 1 0,7 0 0,-7 0 0,-3 26 0,9-7 0,-20 36 0,20-25 0,-20 25 0,20-11 0,-19 1 0,19 10 0,-7-37 0,1 8 0,7-26 0,-7 0 0,9 0 0,0 0 0,0 0 0,0 0 0,0 0 0,0 0 0,0 0 0,0 0 0,0-1 0,0 1 0,0 0 0,0 0 0,0 0 0,0 0 0,0 0 0,0-18 0,-9 5 0,7-25 0,-16 7 0,16-9 0,-16 9 0,16-7 0,-15 16 0,5-16 0,-7 7 0,-1-9 0,0 1 0,0-1 0,0 0 0,-1-12 0,9 9 0,2-8 0,10 11 0,0 0 0,-21 9 0,16-7 0,-6 16 0,22 2 0,8 2 0,1 16 0,-9-7 0,7 0 0,-16 7 0,16-16 0,-16 16 0,16-16 0,-16 15 0,16-5 0,-16 7 0,16-8 0,-16 7 0,7-7 0,0 0 0,-7 7 0,7-7 0,0 0 0,-7 7 0,7-7 0,-9 9 0,8-9 0,-5 7 0,14-16 0,-6-2 0,9-2 0,-9-16 0,-2 7 0,0 0 0,2 2 0,0 0 0,7 7 0,-16-16 0,16 16 0,-7-7 0,9 9 0,-9-9 0,7 7 0,-7-7 0,9 9 0,-9-9 0,6 7 0,-15-7 0,7 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37:20.67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1 24575,'50'48'0,"11"-6"0,-25-3 0,0 2-1344,19 13 1344,-12-3 0,-1 1 0,15 6 0,-21-9 0,4 1 0,1-13 0,-2-2 0,4 31 438,10-1-438,-20-29 222,-7 7-222,6-19 0,-11 8 0,-10-12 684,-2 0-684,-9 0 0,9 0 0,2 0 0,9-1 0,0 1 0,-1 0 0,3 12 0,-1 2 0,4 27 0,9-11 0,-7 11 0,5-27 0,-9 10 0,-2-10 0,1 1 0,-1-4 0,-1-11 0,0 0 0,-9 0 0,7-9 0,-16 7 0,16-7 0,-7 9 0,9 0 0,0 0 0,-1-1 0,1 1 0,2 12 0,-2-9 0,1 8 0,1 1 0,-2-9 0,1 8 0,-1-11 0,1 12 0,0-9 0,0 8 0,-1-11 0,0 0 0,1 12 0,-1-9 0,-7 8 0,5-11 0,-7 0 0,0 0 0,6 0 0,-14 0 0,6 0 0,-9 0 0,8-9 0,-5 6 0,5-6 0,1 0 0,-7 7 0,7-7 0,-9 9 0,0 0 0,9 0 0,-7 11 0,7-8 0,-9 9 0,0-12 0,0 0 0,0 0 0,0 0 0,9-9 0,-16-3 0,5-8 0,-18 0 0,0 0 0,1 0 0,-1-8 0,0 5 0,0-5 0,0 8 0,0 0 0,0-9 0,0 6 0,0-5 0,-11-3 0,-4 9 0,-11-9 0,0 1 0,11-1 0,-8-2 0,8-6 0,1 17 0,2-17 0,12 16 0,0-14 0,9 6 0,3-9 0,8 0 0,0 0 0,8 9 0,3 2 0,9 9 0,0 0 0,0 0 0,0 0 0,0 0 0,0 0 0,0 0 0,0 0 0,-9 9 0,6-7 0,-6 16 0,9-7 0,0 9 0,0 0 0,-9-1 0,7 1 0,-7 0 0,9 0 0,-9 0 0,7-9 0,-16 7 0,16-16 0,-7 16 0,9-7 0,-1 9 0,1 0 0,0 0 0,0-1 0,0-8 0,0 7 0,-9-7 0,7 0 0,-16 7 0,16-16 0,-7 7 0,9-9 0,-1 9 0,1-7 0,0 16 0,0-16 0,0 16 0,0-16 0,-9-2 0,-2-11 0,-9-9 0,0 0 0,0 0 0,0 0 0,0 0 0,0-11 0,0 8 0,0-9 0,0 1 0,9 8 0,2-9 0,0 12 0,-2 0 0,0 1 0,-7-13 0,15 9 0,-5-8 0,-1 11 0,6 0 0,-14 0 0,5 0 0,1 9 0,-7-7 0,7 7 0,-9-9 0,9 0 0,-7 0 0,7 0 0,-9 1 0,0-1 0,0 0 0,0 9 0,0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37:26.63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24575,'50'51'0,"-31"-12"0,41 26 0,-32-4 0,19-11 0,-7 25 0,4-25 0,-3 25 0,-5-25 0,11 11 0,-11-15 0,-11-12 0,6 10 0,-18-10 0,9 1 0,-1-4 0,0 1 0,0-9 0,0 8 0,-1-11 0,1 12 0,-9-9 0,8 20 0,-8-20 0,10 20 0,-1-20 0,0 9 0,-10-13 0,8 13 0,-16-9 0,16 9 0,-17-13 0,7 1 0,-9 0 0,9 0 0,-7 0 0,16 0 0,-16 0 0,17 11 0,-8-8 0,12 21 0,-1-10 0,-9 12 0,6-11 0,-8-4 0,0-11 0,7 0 0,-16 0 0,15-9 0,-14 7 0,6-7 0,-9 9 0,0 0 0,0-18 0,0-13 0,0-11 0,0-7 0,0 9 0,0 0 0,0 0 0,0 0 0,0 1 0,0-1 0,0 0 0,0 0 0,0 0 0,0 0 0,0 0 0,0 0 0,0 0 0,0 0 0,0 0 0,0 1 0,0-1 0,0 0 0,0 0 0,0 0 0,0 0 0,0 0 0,0 0 0,0 0 0,0 0 0,0 1 0,0-1 0,0 0 0,0 0 0,0 0 0,0 0 0,0 0 0,0 0 0,0 0 0,0 18 0,0 13 0,0 11 0,0 7 0,0-9 0,0 0 0,0 0 0,0 0 0,0 0 0,0-1 0,0 1 0,0 0 0,0 0 0,0 0 0,0 0 0,0 0 0,0 0 0,0 0 0,0 0 0,0-1 0,0 1 0,0 0 0,0 0 0,0 0 0,0 0 0,0 0 0,0 0 0,0 0 0,0 0 0,0 0 0,0-1 0,0 1 0,0 0 0,0 0 0,-9 0 0,6 0 0,-5 0 0,8 0 0,0 0 0,0 0 0,0 0 0,0-1 0,0 1 0,0 0 0,0 0 0,0 0 0,-21-9 0,7-2 0,-9-18 0,6 7 0,6-7 0,0 0 0,-7 7 0,7-16 0,-9 7 0,0 0 0,0 2 0,9 0 0,-7 7 0,7-7 0,-20-1 0,8-1 0,-9-2 0,12-4 0,0 14 0,0-6 0,1 1 0,-1 5 0,9-14 0,-7 15 0,16-16 0,-16 7 0,7 0 0,0-7 0,-7 16 0,7-16 0,-9 16 0,9-16 0,-6 16 0,5-7 0,-7 0 0,-1 7 0,0-16 0,0 16 0,-12-17 0,9 16 0,-8-16 0,20 8 0,2 0 0,9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38:41.152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0 0 24575,'0'43'0,"0"0"0,0 3 0,0 15 0,0-11 0,0 25 0,0-10 0,0-1 0,0 12 0,0-27 0,0 12 0,0-15 0,0-11 0,0 8 0,0-20 0,0 20 0,10-8 0,-7-1 0,7 10 0,-10-10 0,0 12 0,0 1 0,0-1 0,9-12 0,-7 10 0,7-10 0,-9 1 0,0-4 0,0 1 0,0-9 0,0 20 0,10 0 0,-7 6 0,7 6 0,-10 6 0,0-11 0,0 25 0,0-25 0,0 25 0,0-10 0,0 14 0,0-15 0,0 11 0,0-25 0,0 11 0,0 0 0,0-12 0,0 12 0,0-15 0,0 15 0,0-11 0,0 11 0,0 0 0,0-11 0,0 10 0,0 1 0,0 3 0,0 1 0,0-4 0,0-1 0,0-10 0,0 26 0,0-27 0,0 12 0,0-15 0,0 1 0,0-1 0,0-12 0,0 10 0,0-10 0,0 1 0,0 8 0,0-20 0,0 8 0,0 1 0,0 3 0,0 11 0,0 15 0,0-12 0,0 27 0,0 9 0,0-1 0,0 15 0,0-20 0,-12 0 0,10 0 0,-10 0 0,12-14 0,0 10 0,0-11 0,0 1 0,0 10 0,0-11 0,0 15 0,0-14 0,0 10 0,0-10 0,0 14 0,0-15 0,0 11 0,0-10 0,0 14 0,0 0 0,0 0 0,0-23 0,0 2 0,0 29 0,0 13 0,0-25 0,0-25 0,0 11 0,0-15 0,0 0 0,0-11 0,0 8 0,0-8 0,0-1 0,0 9 0,0-8 0,0 11 0,0 0 0,0 1 0,0-1 0,0 0 0,0 15 0,0-11 0,0 10 0,0-13 0,0 13 0,10 11 0,-7-5 0,7 15 0,-10-31 0,10 11 0,-7-27 0,7-2 0,-10-12 0,0 0 0,0 0 0,9-1 0,-7 1 0,7 0 0,-9 0 0,0 0 0,0 0 0,0 12 0,0 2 0,0 44 0,0-9 0,0-13 0,0 2-272,0-7 1,0-1 271,0 0 0,0 0 0,0 7 0,0 0 0,0-7 0,0 1 0,0 8 0,0 0 0,0-8 0,0-1 0,0 46 0,0-17 0,0 0 0,12 0 0,-9-15 0,8-3 0,-11-15 0,0-11 0,9-3 0,-7-13 543,7 1-543,-9 0 0,0-18 0,0-21 0,0-6 0,0 5 0,0 14 0,9 6 0,2-3 0,0-14 0,7 15 0,-7-7 0,9 9 0,-9-21 0,7 16 0,-7-16 0,9 13 0,-1 5 0,13-16 0,3 17 0,11-19 0,0 19 0,15-20 0,-11 19 0,25-21 0,-25 21 0,25-20 0,-25 20 0,11-9 0,-15 2 0,0 8 0,15-9 0,-11 11 0,25 0 0,-25 0 0,25 0 0,-25 0 0,11 0 0,0 0 0,-11 0 0,10 0 0,1 0 0,-11 0 0,-1 0 0,-6 0 0,-20 0 0,21 0 0,-22 0 0,10 0 0,-12 0 0,0 0 0,0 0 0,0 0 0,-1 0 0,-7 9 0,5-7 0,-6 7 0,9-9 0,0 0 0,12 0 0,17 0 0,15 0 0,15 0 0,18 0-492,-48 0 0,2 0 402,8 0 0,0 0 90,0 0 0,1 0 0,-1-1 0,0 2 0,0 6 0,0-1-325,-9-4 1,1 0 324,7 4 0,-3 1-48,14 3 48,24-7 0,-43 7 0,11 0 983,-27-7-844,9 7 547,-20-10-686,9 9 53,-1-7-53,-8 7 0,9-9 0,-1 0 0,-8 9 0,21-7 0,-22 7 0,30 0 0,-15-7 0,7 7 0,-13-9 0,1 10 0,-9-7 0,20 7 0,-20-10 0,20 0 0,-8 0 0,11 0 0,0 0 0,0 0 0,0 0 0,1 10 0,-13-7 0,9 7 0,-8-10 0,11 0 0,0 10 0,1-7 0,-1 7 0,-12-10 0,10 0 0,-21 0 0,20 0 0,-20 9 0,8-7 0,-11 7 0,0-9 0,0 0 0,-9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41:13.302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24575,'0'46'0,"0"-7"0,0 36 0,0-25 0,0 25 0,0-10 0,0 14-516,0 17 516,0-13 0,0-26 0,0 0 0,0 26 0,0-26 0,0 0 0,0 26 0,0-26 0,0 0 0,0 27 0,0 12 0,0-17 0,0 0 0,0 0 0,0-15 0,0 12 0,0-27 0,0 12 0,0-15 0,0 1 516,0-13-516,10 9 0,-7-8 0,7 11 0,-10 0 0,0 1 0,0-1 0,0 0 0,0 0 0,0 1 0,0-13 0,0-2 0,0-12 0,0-1 0,9 1 0,-7 0 0,7 0 0,-9 0 0,10 12 0,-7 2 0,7 27 0,-10-11 0,0 25 0,0-10 0,0 14 0,12-1 0,-9 1 0,9 0 0,-12-14 0,0-4 0,0-1 0,0-21 0,0 18 0,0-22 0,0 11 0,0 0 0,0-11 0,0 8 0,0-8 0,0 11 0,0-12 0,0 10 0,0-10 0,0 12 0,0 1 0,0-1 0,0 0 0,0 0 0,0 15 0,0-11 0,0 11 0,0-27 0,0 10 0,0-22 0,0 10 0,0-3 0,0-7 0,0 7 0,0-9 0,0-1 0,0 28 0,0-9 0,0 23 0,0-1 0,0-10 0,0 11 0,0 0 0,0-11 0,0 10 0,0-13 0,0-1 0,0 0 0,0 0 0,0-11 0,0 8 0,0-8 0,0 11 0,0-12 0,0 10 0,0-10 0,0 12 0,0 1 0,0-1 0,0-12 0,0 10 0,0-10 0,0 27 0,0-11 0,0 11 0,0-15 0,0 0 0,0 15 0,0-11 0,0 10 0,0-13 0,0-1 0,0 0 0,0 0 0,0 0 0,0 1 0,0-1 0,0 0 0,0 0 0,0 1 0,0 13 0,0-21 0,0 33 0,0-34 0,0 11 0,0-6 0,0-8 0,0 11 0,0 0 0,0-11 0,0 8 0,0-20 0,0 20 0,0-20 0,0 9 0,0-1 0,0-8 0,0 9 0,8-12 0,-5 0 0,6 0 0,-9-1 0,0 1 0,0 0 0,0 0 0,0 0 0,0 0 0,0 0 0,0 0 0,0 0 0,0 0 0,0-1 0,0 1 0,0 0 0,0 0 0,0 0 0,8-9 0,-5 7 0,14-16 0,-6 7 0,9-9 0,0 0 0,0 0 0,0 0 0,0 0 0,0 0 0,0 0 0,0 0 0,-1 0 0,1 0 0,12 0 0,-9 0 0,8 0 0,-11 0 0,0 0 0,0 0 0,0 0 0,12 0 0,-10 0 0,10 0 0,0 0 0,-10 0 0,22 0 0,-21 0 0,8 0 0,1 0 0,-9 0 0,8 0 0,1 0 0,-9 0 0,8 0 0,10 0 0,-16 0 0,27 0 0,-29-9 0,8 7 0,-11-7 0,12 9 0,-9-9 0,8 7 0,1-7 0,-9 0 0,8 7 0,1-7 0,-9 9 0,20-10 0,-20 7 0,20-7 0,-20 1 0,20 7 0,-20-7 0,20-1 0,-20 7 0,21-7 0,-22 10 0,22-10 0,-10 7 0,21-7 0,-6 0 0,-6 7 0,0-7 0,-20 10 0,9 0 0,-1 0 0,-8 0 0,9 0 0,-12 0 0,11 0 0,-8-9 0,9 7 0,-1-7 0,4 9 0,-1 0 0,10-10 0,-21 7 0,20-7 0,-9 10 0,1 0 0,8 0 0,-8 0 0,11 0 0,0 0 0,0 0 0,1 0 0,-13 0 0,9 0 0,-20 0 0,21 0 0,-22 0 0,10 0 0,-12 0 0,0 0 0,0 0 0,0 0 0,-1 0 0,1 0 0,0 0 0,0-9 0,9 7 0,-7-7 0,7 9 0,2 0 0,-8 0 0,21 0 0,-22 0 0,22 0 0,-10 0 0,1 0 0,8 0 0,-20 0 0,20 0 0,-8 0 0,-1 0 0,9 0 0,-8 0 0,11 0 0,0 0 0,1 0 0,-1 0 0,15 0 0,-11 0 0,25 0 0,-25 0 0,25 0 0,-25 0 0,25 0 0,10 0 0,-15 0 0,11 0 0,-35 0 0,15 0 0,-11 0 0,11 0 0,-1 0 0,-10 0 0,11 0 0,0 0 0,-11 0 0,25 0 0,-11 0 0,1 0 0,-4 0 0,-1 0 0,-10 0 0,11 0 0,0 0 0,-11 0 0,10 0 0,-13 0 0,-1 0 0,0 0 0,0 0 0,-11 0 0,-4 0 0,-11 0 0,0 0 0,-9 0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28T21:41:29.338"/>
    </inkml:context>
    <inkml:brush xml:id="br0">
      <inkml:brushProperty name="width" value="0.1" units="cm"/>
      <inkml:brushProperty name="height" value="0.1" units="cm"/>
      <inkml:brushProperty name="color" value="#FF0066"/>
    </inkml:brush>
  </inkml:definitions>
  <inkml:trace contextRef="#ctx0" brushRef="#br0">0 0 24575,'0'46'0,"0"-7"0,0 36 0,0-25 0,0 25 0,0-10 0,0 14-516,0 17 516,0-13 0,0-26 0,0 0 0,0 26 0,0-26 0,0 0 0,0 26 0,0-26 0,0 0 0,0 27 0,0 12 0,0-17 0,0 0 0,0 0 0,0-15 0,0 12 0,0-27 0,0 12 0,0-15 0,0 1 516,0-13-516,10 9 0,-7-8 0,7 11 0,-10 0 0,0 1 0,0-1 0,0 0 0,0 0 0,0 1 0,0-13 0,0-2 0,0-12 0,0-1 0,9 1 0,-7 0 0,7 0 0,-9 0 0,10 12 0,-7 2 0,7 27 0,-10-11 0,0 25 0,0-10 0,0 14 0,12-1 0,-9 1 0,9 0 0,-12-14 0,0-4 0,0-1 0,0-21 0,0 18 0,0-22 0,0 11 0,0 0 0,0-11 0,0 8 0,0-8 0,0 11 0,0-12 0,0 10 0,0-10 0,0 12 0,0 1 0,0-1 0,0 0 0,0 0 0,0 15 0,0-11 0,0 11 0,0-27 0,0 10 0,0-22 0,0 10 0,0-3 0,0-7 0,0 7 0,0-9 0,0-1 0,0 28 0,0-9 0,0 23 0,0-1 0,0-10 0,0 11 0,0 0 0,0-11 0,0 10 0,0-13 0,0-1 0,0 0 0,0 0 0,0-11 0,0 8 0,0-8 0,0 11 0,0-12 0,0 10 0,0-10 0,0 12 0,0 1 0,0-1 0,0-12 0,0 10 0,0-10 0,0 27 0,0-11 0,0 11 0,0-15 0,0 0 0,0 15 0,0-11 0,0 10 0,0-13 0,0-1 0,0 0 0,0 0 0,0 0 0,0 1 0,0-1 0,0 0 0,0 0 0,0 1 0,0 13 0,0-21 0,0 33 0,0-34 0,0 11 0,0-6 0,0-8 0,0 11 0,0 0 0,0-11 0,0 8 0,0-20 0,0 20 0,0-20 0,0 9 0,0-1 0,0-8 0,0 9 0,8-12 0,-5 0 0,6 0 0,-9-1 0,0 1 0,0 0 0,0 0 0,0 0 0,0 0 0,0 0 0,0 0 0,0 0 0,0 0 0,0-1 0,0 1 0,0 0 0,0 0 0,0 0 0,8-9 0,-5 7 0,14-16 0,-6 7 0,9-9 0,0 0 0,0 0 0,0 0 0,0 0 0,0 0 0,0 0 0,0 0 0,-1 0 0,1 0 0,12 0 0,-9 0 0,8 0 0,-11 0 0,0 0 0,0 0 0,0 0 0,12 0 0,-10 0 0,10 0 0,0 0 0,-10 0 0,22 0 0,-21 0 0,8 0 0,1 0 0,-9 0 0,8 0 0,1 0 0,-9 0 0,8 0 0,10 0 0,-16 0 0,27 0 0,-29-9 0,8 7 0,-11-7 0,12 9 0,-9-9 0,8 7 0,1-7 0,-9 0 0,8 7 0,1-7 0,-9 9 0,20-10 0,-20 7 0,20-7 0,-20 1 0,20 7 0,-20-7 0,20-1 0,-20 7 0,21-7 0,-22 10 0,22-10 0,-10 7 0,21-7 0,-6 0 0,-6 7 0,0-7 0,-20 10 0,9 0 0,-1 0 0,-8 0 0,9 0 0,-12 0 0,11 0 0,-8-9 0,9 7 0,-1-7 0,4 9 0,-1 0 0,10-10 0,-21 7 0,20-7 0,-9 10 0,1 0 0,8 0 0,-8 0 0,11 0 0,0 0 0,0 0 0,1 0 0,-13 0 0,9 0 0,-20 0 0,21 0 0,-22 0 0,10 0 0,-12 0 0,0 0 0,0 0 0,0 0 0,-1 0 0,1 0 0,0 0 0,0-9 0,9 7 0,-7-7 0,7 9 0,2 0 0,-8 0 0,21 0 0,-22 0 0,22 0 0,-10 0 0,1 0 0,8 0 0,-20 0 0,20 0 0,-8 0 0,-1 0 0,9 0 0,-8 0 0,11 0 0,0 0 0,1 0 0,-1 0 0,15 0 0,-11 0 0,25 0 0,-25 0 0,25 0 0,-25 0 0,25 0 0,10 0 0,-15 0 0,11 0 0,-35 0 0,15 0 0,-11 0 0,11 0 0,-1 0 0,-10 0 0,11 0 0,0 0 0,-11 0 0,25 0 0,-11 0 0,1 0 0,-4 0 0,-1 0 0,-10 0 0,11 0 0,0 0 0,-11 0 0,10 0 0,-13 0 0,-1 0 0,0 0 0,0 0 0,-11 0 0,-4 0 0,-11 0 0,0 0 0,-9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8/2/22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https://schoolofspanish.middcreate.net/wp-content/uploads/2021/07/Juan-Manuel-Menjivar-1024x685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http://schoolofspanish.middcreate.net/wp-content/uploads/2021/06/IMG_5603-1024x760.jpe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4.xml"/><Relationship Id="rId7" Type="http://schemas.openxmlformats.org/officeDocument/2006/relationships/customXml" Target="../ink/ink6.xm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5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customXml" Target="../ink/ink11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audio" Target="../media/audio3.bin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customXml" Target="../ink/ink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customXml" Target="../ink/ink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6740604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8B60A-12A0-9B4B-8A69-AD94EF562F39}"/>
              </a:ext>
            </a:extLst>
          </p:cNvPr>
          <p:cNvSpPr txBox="1"/>
          <p:nvPr/>
        </p:nvSpPr>
        <p:spPr>
          <a:xfrm>
            <a:off x="1911519" y="8179207"/>
            <a:ext cx="3050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/>
              <a:t>Verano 2022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8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73152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 bwMode="auto">
          <a:xfrm>
            <a:off x="0" y="2286000"/>
            <a:ext cx="6858000" cy="68580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Chicas</a:t>
            </a:r>
            <a:endParaRPr kumimoji="0" lang="en-US" sz="4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400" b="1"/>
              <a:t>¡presten atención especial!</a:t>
            </a:r>
            <a:endParaRPr kumimoji="0" lang="en-US" sz="4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5970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x-pack-solutions-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4714319" cy="403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5791200"/>
            <a:ext cx="53703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/>
              <a:t>Musculatur</a:t>
            </a:r>
            <a:r>
              <a:rPr lang="en-US" sz="8000" b="1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lang="en-US" sz="8000"/>
              <a:t>bonit</a:t>
            </a:r>
            <a:r>
              <a:rPr lang="en-US" sz="8000" b="1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155151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px-HH_Polizeihauptmeister_M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28" y="-11905"/>
            <a:ext cx="6893528" cy="9197291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6097012"/>
            <a:ext cx="6858000" cy="3046988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9600">
                <a:solidFill>
                  <a:srgbClr val="000000"/>
                </a:solidFill>
                <a:latin typeface="Arial Black"/>
              </a:rPr>
              <a:t> un pol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9600">
                <a:solidFill>
                  <a:srgbClr val="000000"/>
                </a:solidFill>
                <a:latin typeface="Arial Black"/>
              </a:rPr>
              <a:t>cíííí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804350"/>
            <a:ext cx="6858000" cy="4339650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 la</a:t>
            </a:r>
          </a:p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13800">
                <a:solidFill>
                  <a:srgbClr val="000000"/>
                </a:solidFill>
                <a:latin typeface="Arial Black"/>
              </a:rPr>
              <a:t>cí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pic>
        <p:nvPicPr>
          <p:cNvPr id="4" name="Picture 3" descr="Police-CopB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86"/>
            <a:ext cx="6858000" cy="4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6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221600" y="5047743"/>
            <a:ext cx="4585999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400">
                <a:latin typeface="Arial Black"/>
                <a:cs typeface="Arial Black"/>
              </a:rPr>
              <a:t>Clínica de </a:t>
            </a:r>
          </a:p>
          <a:p>
            <a:r>
              <a:rPr lang="en-US" sz="44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35815" y="5200259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  <p:pic>
        <p:nvPicPr>
          <p:cNvPr id="7" name="Picture 2" descr="A person smiling in a park&#10;&#10;Description automatically generated with low confidence">
            <a:extLst>
              <a:ext uri="{FF2B5EF4-FFF2-40B4-BE49-F238E27FC236}">
                <a16:creationId xmlns:a16="http://schemas.microsoft.com/office/drawing/2014/main" id="{9635AF9D-700A-8847-BA9E-0D418F1C8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" y="0"/>
            <a:ext cx="6799095" cy="503500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8D2694-D1DC-5A4F-8C61-F830A6FD7A44}"/>
              </a:ext>
            </a:extLst>
          </p:cNvPr>
          <p:cNvSpPr txBox="1"/>
          <p:nvPr/>
        </p:nvSpPr>
        <p:spPr>
          <a:xfrm>
            <a:off x="141069" y="4035514"/>
            <a:ext cx="30652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Nicole</a:t>
            </a:r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03780B-63BC-314E-9898-4F8BB82CD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8275" y="6487756"/>
            <a:ext cx="3244606" cy="2433455"/>
          </a:xfrm>
          <a:prstGeom prst="rect">
            <a:avLst/>
          </a:prstGeom>
        </p:spPr>
      </p:pic>
      <p:pic>
        <p:nvPicPr>
          <p:cNvPr id="10" name="Picture 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B9154BA4-A102-5C4A-8293-CB877FE8E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331" y="6477000"/>
            <a:ext cx="3617802" cy="2411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998373-620D-9149-A50F-5A1754BA6A0A}"/>
              </a:ext>
            </a:extLst>
          </p:cNvPr>
          <p:cNvSpPr txBox="1"/>
          <p:nvPr/>
        </p:nvSpPr>
        <p:spPr>
          <a:xfrm>
            <a:off x="3231731" y="8682335"/>
            <a:ext cx="3592402" cy="461665"/>
          </a:xfrm>
          <a:prstGeom prst="rect">
            <a:avLst/>
          </a:prstGeom>
          <a:solidFill>
            <a:srgbClr val="511E0A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 Black"/>
                <a:cs typeface="Arial Black"/>
              </a:rPr>
              <a:t>Juan Manuel</a:t>
            </a:r>
            <a:endParaRPr lang="en-US" sz="160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77591-1609-0E46-BE69-84F79D21D5EE}"/>
              </a:ext>
            </a:extLst>
          </p:cNvPr>
          <p:cNvSpPr txBox="1"/>
          <p:nvPr/>
        </p:nvSpPr>
        <p:spPr>
          <a:xfrm>
            <a:off x="270984" y="3537192"/>
            <a:ext cx="29607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Hoy dirigido por: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390CAA-CB05-4046-83AD-AFC64AC54B3B}"/>
              </a:ext>
            </a:extLst>
          </p:cNvPr>
          <p:cNvSpPr txBox="1"/>
          <p:nvPr/>
        </p:nvSpPr>
        <p:spPr>
          <a:xfrm>
            <a:off x="-38275" y="8682335"/>
            <a:ext cx="3244606" cy="461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Arial Black"/>
                <a:cs typeface="Arial Black"/>
              </a:rPr>
              <a:t>Armin &amp; Joseph</a:t>
            </a:r>
            <a:endParaRPr lang="en-US" sz="160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6303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0464" y="4114800"/>
            <a:ext cx="66813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>
                <a:latin typeface="Arial Black" charset="0"/>
              </a:rPr>
              <a:t>universidad</a:t>
            </a:r>
            <a:endParaRPr lang="en-US" sz="8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0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48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48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0"/>
            <a:ext cx="5242040" cy="28007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Materia </a:t>
            </a:r>
          </a:p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NUEVA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7621" y="864981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1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1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b="1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b="1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 b="1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 b="1">
                <a:solidFill>
                  <a:schemeClr val="accent1"/>
                </a:solidFill>
                <a:latin typeface="Arial Black"/>
              </a:rPr>
              <a:t>Enemigo #4 …</a:t>
            </a:r>
            <a:endParaRPr lang="en-US" sz="5400" b="1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 b="1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 b="1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 b="1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 b="1">
                <a:solidFill>
                  <a:srgbClr val="11C8FF"/>
                </a:solidFill>
                <a:latin typeface="Arial Black"/>
              </a:rPr>
            </a:br>
            <a:endParaRPr lang="en-US" sz="4800" b="1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b="1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b="1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b="1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 b="1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 b="1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8220670"/>
            <a:ext cx="6858000" cy="923330"/>
          </a:xfrm>
          <a:prstGeom prst="rect">
            <a:avLst/>
          </a:prstGeom>
          <a:solidFill>
            <a:srgbClr val="FFE915"/>
          </a:solidFill>
          <a:ln>
            <a:solidFill>
              <a:srgbClr val="15121A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 b="1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1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7" y="2212181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30026" y="6436578"/>
            <a:ext cx="5688224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 b="1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 b="1">
                <a:solidFill>
                  <a:srgbClr val="FF0000"/>
                </a:solidFill>
                <a:latin typeface="Arial Black" charset="0"/>
              </a:rPr>
              <a:t>lo</a:t>
            </a:r>
            <a:r>
              <a:rPr lang="en-US" sz="7200" b="1">
                <a:solidFill>
                  <a:srgbClr val="2C00FB"/>
                </a:solidFill>
                <a:latin typeface="Arial Black" charset="0"/>
              </a:rPr>
              <a:t>-tro día</a:t>
            </a:r>
            <a:endParaRPr lang="en-US" sz="7200" b="1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 rot="11809001">
            <a:off x="1941086" y="5164420"/>
            <a:ext cx="762000" cy="1518173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2BF7A-E166-8E4F-8ECF-EA81CCC6FE90}"/>
              </a:ext>
            </a:extLst>
          </p:cNvPr>
          <p:cNvSpPr txBox="1"/>
          <p:nvPr/>
        </p:nvSpPr>
        <p:spPr>
          <a:xfrm>
            <a:off x="1824037" y="4531052"/>
            <a:ext cx="3209924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E</a:t>
            </a:r>
            <a:r>
              <a:rPr lang="en-US" sz="4000" b="1" u="sng">
                <a:solidFill>
                  <a:srgbClr val="FF0000"/>
                </a:solidFill>
              </a:rPr>
              <a:t>l o</a:t>
            </a:r>
            <a:r>
              <a:rPr lang="en-US" sz="4000" b="1"/>
              <a:t>tro día …</a:t>
            </a:r>
          </a:p>
        </p:txBody>
      </p:sp>
    </p:spTree>
    <p:extLst>
      <p:ext uri="{BB962C8B-B14F-4D97-AF65-F5344CB8AC3E}">
        <p14:creationId xmlns:p14="http://schemas.microsoft.com/office/powerpoint/2010/main" val="2493709787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036004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63865208"/>
      </p:ext>
    </p:extLst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94689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32" y="3962400"/>
            <a:ext cx="682023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un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862048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u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na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762E0A-B76F-7140-99DE-1EDB8AB38A16}"/>
              </a:ext>
            </a:extLst>
          </p:cNvPr>
          <p:cNvSpPr txBox="1"/>
          <p:nvPr/>
        </p:nvSpPr>
        <p:spPr>
          <a:xfrm>
            <a:off x="2583650" y="2133600"/>
            <a:ext cx="17491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FF00"/>
                </a:solidFill>
              </a:rPr>
              <a:t>cadena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B7F184-09DE-B647-9255-C04A9CF32AE5}"/>
              </a:ext>
            </a:extLst>
          </p:cNvPr>
          <p:cNvSpPr txBox="1"/>
          <p:nvPr/>
        </p:nvSpPr>
        <p:spPr>
          <a:xfrm>
            <a:off x="2194526" y="2772511"/>
            <a:ext cx="2468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encadenar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A78B9-28A1-AE42-B50D-2B06A13E85BB}"/>
              </a:ext>
            </a:extLst>
          </p:cNvPr>
          <p:cNvSpPr txBox="1"/>
          <p:nvPr/>
        </p:nvSpPr>
        <p:spPr>
          <a:xfrm>
            <a:off x="1504433" y="3304500"/>
            <a:ext cx="38491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FF00"/>
                </a:solidFill>
              </a:rPr>
              <a:t>ecnadenamiento</a:t>
            </a:r>
          </a:p>
        </p:txBody>
      </p:sp>
    </p:spTree>
    <p:extLst>
      <p:ext uri="{BB962C8B-B14F-4D97-AF65-F5344CB8AC3E}">
        <p14:creationId xmlns:p14="http://schemas.microsoft.com/office/powerpoint/2010/main" val="366093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143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488" y="443132"/>
            <a:ext cx="5915025" cy="825773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FCFFB7E-5012-FE46-A9AB-8CACD513F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201700"/>
            <a:ext cx="5584264" cy="474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209E1-139A-ED4F-8F2D-8F176E84B2AE}"/>
              </a:ext>
            </a:extLst>
          </p:cNvPr>
          <p:cNvSpPr txBox="1"/>
          <p:nvPr/>
        </p:nvSpPr>
        <p:spPr>
          <a:xfrm>
            <a:off x="643467" y="6942298"/>
            <a:ext cx="5597462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rgbClr val="0000FF"/>
                </a:solidFill>
              </a:rPr>
              <a:t>u</a:t>
            </a:r>
            <a:r>
              <a:rPr lang="en-US" sz="8800" b="1"/>
              <a:t>-</a:t>
            </a:r>
            <a:r>
              <a:rPr lang="en-US" sz="8800" b="1">
                <a:solidFill>
                  <a:srgbClr val="FF0000"/>
                </a:solidFill>
              </a:rPr>
              <a:t>na</a:t>
            </a:r>
            <a:r>
              <a:rPr lang="en-US" sz="8800"/>
              <a:t>-migo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C4248-6F49-5548-953F-763F2F8BAF4F}"/>
              </a:ext>
            </a:extLst>
          </p:cNvPr>
          <p:cNvSpPr txBox="1"/>
          <p:nvPr/>
        </p:nvSpPr>
        <p:spPr>
          <a:xfrm>
            <a:off x="762000" y="403860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u-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6A09E-C495-3A4E-A213-E5C335825CF0}"/>
              </a:ext>
            </a:extLst>
          </p:cNvPr>
          <p:cNvSpPr txBox="1"/>
          <p:nvPr/>
        </p:nvSpPr>
        <p:spPr>
          <a:xfrm>
            <a:off x="2989990" y="3777157"/>
            <a:ext cx="968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na-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B27E-F29F-1B42-AD1D-92C2777F8862}"/>
              </a:ext>
            </a:extLst>
          </p:cNvPr>
          <p:cNvSpPr txBox="1"/>
          <p:nvPr/>
        </p:nvSpPr>
        <p:spPr>
          <a:xfrm>
            <a:off x="5482771" y="3502504"/>
            <a:ext cx="998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mi-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F2FD5-65D9-B54C-8AAD-F3FF32BEB6E0}"/>
              </a:ext>
            </a:extLst>
          </p:cNvPr>
          <p:cNvSpPr txBox="1"/>
          <p:nvPr/>
        </p:nvSpPr>
        <p:spPr>
          <a:xfrm>
            <a:off x="669882" y="456640"/>
            <a:ext cx="57166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Encadenar sílabas</a:t>
            </a:r>
          </a:p>
          <a:p>
            <a:pPr algn="ctr"/>
            <a:r>
              <a:rPr lang="en-US" sz="6000"/>
              <a:t>entre palabras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227196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143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488" y="443132"/>
            <a:ext cx="5915025" cy="825773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FCFFB7E-5012-FE46-A9AB-8CACD513F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201700"/>
            <a:ext cx="5584264" cy="47405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209E1-139A-ED4F-8F2D-8F176E84B2AE}"/>
              </a:ext>
            </a:extLst>
          </p:cNvPr>
          <p:cNvSpPr txBox="1"/>
          <p:nvPr/>
        </p:nvSpPr>
        <p:spPr>
          <a:xfrm>
            <a:off x="643467" y="6942298"/>
            <a:ext cx="5597462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rgbClr val="0000FF"/>
                </a:solidFill>
              </a:rPr>
              <a:t>u</a:t>
            </a:r>
            <a:r>
              <a:rPr lang="en-US" sz="8800" b="1"/>
              <a:t>-</a:t>
            </a:r>
            <a:r>
              <a:rPr lang="en-US" sz="8800" b="1">
                <a:solidFill>
                  <a:srgbClr val="FF0000"/>
                </a:solidFill>
              </a:rPr>
              <a:t>na</a:t>
            </a:r>
            <a:r>
              <a:rPr lang="en-US" sz="8800"/>
              <a:t>-migo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C4248-6F49-5548-953F-763F2F8BAF4F}"/>
              </a:ext>
            </a:extLst>
          </p:cNvPr>
          <p:cNvSpPr txBox="1"/>
          <p:nvPr/>
        </p:nvSpPr>
        <p:spPr>
          <a:xfrm>
            <a:off x="762000" y="403860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u-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6A09E-C495-3A4E-A213-E5C335825CF0}"/>
              </a:ext>
            </a:extLst>
          </p:cNvPr>
          <p:cNvSpPr txBox="1"/>
          <p:nvPr/>
        </p:nvSpPr>
        <p:spPr>
          <a:xfrm>
            <a:off x="2989990" y="3777157"/>
            <a:ext cx="968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na-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B27E-F29F-1B42-AD1D-92C2777F8862}"/>
              </a:ext>
            </a:extLst>
          </p:cNvPr>
          <p:cNvSpPr txBox="1"/>
          <p:nvPr/>
        </p:nvSpPr>
        <p:spPr>
          <a:xfrm>
            <a:off x="5482771" y="3502504"/>
            <a:ext cx="998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mi-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F2FD5-65D9-B54C-8AAD-F3FF32BEB6E0}"/>
              </a:ext>
            </a:extLst>
          </p:cNvPr>
          <p:cNvSpPr txBox="1"/>
          <p:nvPr/>
        </p:nvSpPr>
        <p:spPr>
          <a:xfrm>
            <a:off x="669882" y="456640"/>
            <a:ext cx="57166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Encadenar sílabas</a:t>
            </a:r>
          </a:p>
          <a:p>
            <a:pPr algn="ctr"/>
            <a:r>
              <a:rPr lang="en-US" sz="6000"/>
              <a:t>entre palabras</a:t>
            </a:r>
            <a:endParaRPr lang="en-US" sz="5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44445-6EEE-E042-A8E5-85EA9B27C285}"/>
              </a:ext>
            </a:extLst>
          </p:cNvPr>
          <p:cNvSpPr txBox="1"/>
          <p:nvPr/>
        </p:nvSpPr>
        <p:spPr>
          <a:xfrm>
            <a:off x="787400" y="5105400"/>
            <a:ext cx="12490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81999-6589-B44D-9770-0150CCC7C9EA}"/>
              </a:ext>
            </a:extLst>
          </p:cNvPr>
          <p:cNvSpPr txBox="1"/>
          <p:nvPr/>
        </p:nvSpPr>
        <p:spPr>
          <a:xfrm>
            <a:off x="2475493" y="5072152"/>
            <a:ext cx="11689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77109-FADA-C143-BA25-D68C6842201A}"/>
              </a:ext>
            </a:extLst>
          </p:cNvPr>
          <p:cNvSpPr txBox="1"/>
          <p:nvPr/>
        </p:nvSpPr>
        <p:spPr>
          <a:xfrm>
            <a:off x="3553597" y="5084299"/>
            <a:ext cx="12490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</a:rPr>
              <a:t>V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F4CD0E-560F-6444-8236-99DBF9835CC8}"/>
                  </a:ext>
                </a:extLst>
              </p14:cNvPr>
              <p14:cNvContentPartPr/>
              <p14:nvPr/>
            </p14:nvContentPartPr>
            <p14:xfrm>
              <a:off x="3087933" y="4471253"/>
              <a:ext cx="176400" cy="768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F4CD0E-560F-6444-8236-99DBF9835C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70293" y="4453253"/>
                <a:ext cx="212040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BA0E0B9-99C0-6249-870A-280E45F75CFF}"/>
                  </a:ext>
                </a:extLst>
              </p14:cNvPr>
              <p14:cNvContentPartPr/>
              <p14:nvPr/>
            </p14:nvContentPartPr>
            <p14:xfrm>
              <a:off x="3604173" y="4430573"/>
              <a:ext cx="720720" cy="959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BA0E0B9-99C0-6249-870A-280E45F75C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6173" y="4412933"/>
                <a:ext cx="756360" cy="9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1D4841-D04D-264D-96F4-6C9FE76443E5}"/>
                  </a:ext>
                </a:extLst>
              </p14:cNvPr>
              <p14:cNvContentPartPr/>
              <p14:nvPr/>
            </p14:nvContentPartPr>
            <p14:xfrm>
              <a:off x="1042773" y="4731173"/>
              <a:ext cx="376200" cy="696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1D4841-D04D-264D-96F4-6C9FE76443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5133" y="4713173"/>
                <a:ext cx="411840" cy="732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92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58000" cy="9143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488" y="443132"/>
            <a:ext cx="5915025" cy="8257733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9FCFFB7E-5012-FE46-A9AB-8CACD513F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2201700"/>
            <a:ext cx="5584264" cy="474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209E1-139A-ED4F-8F2D-8F176E84B2AE}"/>
              </a:ext>
            </a:extLst>
          </p:cNvPr>
          <p:cNvSpPr txBox="1"/>
          <p:nvPr/>
        </p:nvSpPr>
        <p:spPr>
          <a:xfrm>
            <a:off x="643467" y="6942298"/>
            <a:ext cx="5597462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rgbClr val="0000FF"/>
                </a:solidFill>
              </a:rPr>
              <a:t>u</a:t>
            </a:r>
            <a:r>
              <a:rPr lang="en-US" sz="8800" b="1"/>
              <a:t>-  </a:t>
            </a:r>
            <a:r>
              <a:rPr lang="en-US" sz="8800" b="1">
                <a:solidFill>
                  <a:srgbClr val="FF0000"/>
                </a:solidFill>
              </a:rPr>
              <a:t>na</a:t>
            </a:r>
            <a:r>
              <a:rPr lang="en-US" sz="8800"/>
              <a:t>-migo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2C4248-6F49-5548-953F-763F2F8BAF4F}"/>
              </a:ext>
            </a:extLst>
          </p:cNvPr>
          <p:cNvSpPr txBox="1"/>
          <p:nvPr/>
        </p:nvSpPr>
        <p:spPr>
          <a:xfrm>
            <a:off x="762000" y="4038600"/>
            <a:ext cx="686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u-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6A09E-C495-3A4E-A213-E5C335825CF0}"/>
              </a:ext>
            </a:extLst>
          </p:cNvPr>
          <p:cNvSpPr txBox="1"/>
          <p:nvPr/>
        </p:nvSpPr>
        <p:spPr>
          <a:xfrm>
            <a:off x="2989990" y="3777157"/>
            <a:ext cx="9685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na-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91B27E-F29F-1B42-AD1D-92C2777F8862}"/>
              </a:ext>
            </a:extLst>
          </p:cNvPr>
          <p:cNvSpPr txBox="1"/>
          <p:nvPr/>
        </p:nvSpPr>
        <p:spPr>
          <a:xfrm>
            <a:off x="5482771" y="3502504"/>
            <a:ext cx="9989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rgbClr val="FFFF00"/>
                </a:solidFill>
              </a:rPr>
              <a:t>mi-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6F2FD5-65D9-B54C-8AAD-F3FF32BEB6E0}"/>
              </a:ext>
            </a:extLst>
          </p:cNvPr>
          <p:cNvSpPr txBox="1"/>
          <p:nvPr/>
        </p:nvSpPr>
        <p:spPr>
          <a:xfrm>
            <a:off x="669882" y="456640"/>
            <a:ext cx="571663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Encadenar sílabas</a:t>
            </a:r>
          </a:p>
          <a:p>
            <a:pPr algn="ctr"/>
            <a:r>
              <a:rPr lang="en-US" sz="6000"/>
              <a:t>entre palabras</a:t>
            </a:r>
            <a:endParaRPr lang="en-US" sz="5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44445-6EEE-E042-A8E5-85EA9B27C285}"/>
              </a:ext>
            </a:extLst>
          </p:cNvPr>
          <p:cNvSpPr txBox="1"/>
          <p:nvPr/>
        </p:nvSpPr>
        <p:spPr>
          <a:xfrm>
            <a:off x="787400" y="5105400"/>
            <a:ext cx="12490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081999-6589-B44D-9770-0150CCC7C9EA}"/>
              </a:ext>
            </a:extLst>
          </p:cNvPr>
          <p:cNvSpPr txBox="1"/>
          <p:nvPr/>
        </p:nvSpPr>
        <p:spPr>
          <a:xfrm>
            <a:off x="2475493" y="5072152"/>
            <a:ext cx="11689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77109-FADA-C143-BA25-D68C6842201A}"/>
              </a:ext>
            </a:extLst>
          </p:cNvPr>
          <p:cNvSpPr txBox="1"/>
          <p:nvPr/>
        </p:nvSpPr>
        <p:spPr>
          <a:xfrm>
            <a:off x="3553597" y="5084299"/>
            <a:ext cx="12490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chemeClr val="bg1"/>
                </a:solidFill>
              </a:rPr>
              <a:t>V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9F4CD0E-560F-6444-8236-99DBF9835CC8}"/>
                  </a:ext>
                </a:extLst>
              </p14:cNvPr>
              <p14:cNvContentPartPr/>
              <p14:nvPr/>
            </p14:nvContentPartPr>
            <p14:xfrm>
              <a:off x="3087933" y="4471253"/>
              <a:ext cx="176400" cy="768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9F4CD0E-560F-6444-8236-99DBF9835C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69896" y="4453253"/>
                <a:ext cx="212113" cy="80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BA0E0B9-99C0-6249-870A-280E45F75CFF}"/>
                  </a:ext>
                </a:extLst>
              </p14:cNvPr>
              <p14:cNvContentPartPr/>
              <p14:nvPr/>
            </p14:nvContentPartPr>
            <p14:xfrm>
              <a:off x="3604173" y="4430573"/>
              <a:ext cx="720720" cy="9597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BA0E0B9-99C0-6249-870A-280E45F75CF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6173" y="4412573"/>
                <a:ext cx="756360" cy="9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1D4841-D04D-264D-96F4-6C9FE76443E5}"/>
                  </a:ext>
                </a:extLst>
              </p14:cNvPr>
              <p14:cNvContentPartPr/>
              <p14:nvPr/>
            </p14:nvContentPartPr>
            <p14:xfrm>
              <a:off x="1042773" y="4731173"/>
              <a:ext cx="376200" cy="696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1D4841-D04D-264D-96F4-6C9FE76443E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4773" y="4713173"/>
                <a:ext cx="411840" cy="73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6770572-FF44-E64D-9E59-9B4CD6A8BC0A}"/>
                  </a:ext>
                </a:extLst>
              </p14:cNvPr>
              <p14:cNvContentPartPr/>
              <p14:nvPr/>
            </p14:nvContentPartPr>
            <p14:xfrm>
              <a:off x="2090373" y="5290973"/>
              <a:ext cx="1788840" cy="33494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6770572-FF44-E64D-9E59-9B4CD6A8BC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27373" y="5227973"/>
                <a:ext cx="1914480" cy="347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23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5156" y="3467789"/>
            <a:ext cx="632768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el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862048"/>
          </a:xfrm>
          <a:prstGeom prst="rect">
            <a:avLst/>
          </a:prstGeom>
          <a:solidFill>
            <a:srgbClr val="FFFF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e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la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EB0E2E-1A07-034A-9422-00D4BBD255BF}"/>
              </a:ext>
            </a:extLst>
          </p:cNvPr>
          <p:cNvSpPr txBox="1"/>
          <p:nvPr/>
        </p:nvSpPr>
        <p:spPr>
          <a:xfrm>
            <a:off x="433178" y="5435025"/>
            <a:ext cx="48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36B8B-55DE-A144-B6FA-778E39F9C57A}"/>
              </a:ext>
            </a:extLst>
          </p:cNvPr>
          <p:cNvSpPr txBox="1"/>
          <p:nvPr/>
        </p:nvSpPr>
        <p:spPr>
          <a:xfrm>
            <a:off x="2185778" y="5410200"/>
            <a:ext cx="48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D10163-4833-AC43-8D20-C66AE30FE277}"/>
              </a:ext>
            </a:extLst>
          </p:cNvPr>
          <p:cNvSpPr txBox="1"/>
          <p:nvPr/>
        </p:nvSpPr>
        <p:spPr>
          <a:xfrm>
            <a:off x="1195178" y="5435025"/>
            <a:ext cx="48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86A29D-3B92-214A-91B9-E82DC58F429C}"/>
                  </a:ext>
                </a:extLst>
              </p14:cNvPr>
              <p14:cNvContentPartPr/>
              <p14:nvPr/>
            </p14:nvContentPartPr>
            <p14:xfrm>
              <a:off x="1086333" y="3407813"/>
              <a:ext cx="2136600" cy="2760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86A29D-3B92-214A-91B9-E82DC58F42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68333" y="3389813"/>
                <a:ext cx="2172240" cy="27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67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tus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tu</a:t>
            </a:r>
            <a:r>
              <a:rPr lang="en-US" sz="9600" b="1"/>
              <a:t>-</a:t>
            </a:r>
            <a:r>
              <a:rPr lang="en-US" sz="115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3721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6986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sus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su</a:t>
            </a:r>
            <a:r>
              <a:rPr lang="en-US" sz="9600" b="1"/>
              <a:t>-</a:t>
            </a:r>
            <a:r>
              <a:rPr lang="en-US" sz="115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787F1-6310-6647-B88E-B8F2680554C5}"/>
              </a:ext>
            </a:extLst>
          </p:cNvPr>
          <p:cNvSpPr txBox="1"/>
          <p:nvPr/>
        </p:nvSpPr>
        <p:spPr>
          <a:xfrm>
            <a:off x="944045" y="5667532"/>
            <a:ext cx="48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704DF7-0394-C14A-8884-3523C1936A0B}"/>
              </a:ext>
            </a:extLst>
          </p:cNvPr>
          <p:cNvSpPr txBox="1"/>
          <p:nvPr/>
        </p:nvSpPr>
        <p:spPr>
          <a:xfrm>
            <a:off x="2696645" y="5642707"/>
            <a:ext cx="48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FEFE30-8153-EC44-A5B5-4D52CF6EC682}"/>
              </a:ext>
            </a:extLst>
          </p:cNvPr>
          <p:cNvSpPr txBox="1"/>
          <p:nvPr/>
        </p:nvSpPr>
        <p:spPr>
          <a:xfrm>
            <a:off x="1706045" y="5667532"/>
            <a:ext cx="48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C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CB13D27-3376-3A47-AAFC-B6C4AEBF59E6}"/>
                  </a:ext>
                </a:extLst>
              </p14:cNvPr>
              <p14:cNvContentPartPr/>
              <p14:nvPr/>
            </p14:nvContentPartPr>
            <p14:xfrm>
              <a:off x="1597200" y="3640320"/>
              <a:ext cx="2136600" cy="2760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CB13D27-3376-3A47-AAFC-B6C4AEBF59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9200" y="3622320"/>
                <a:ext cx="2172240" cy="27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56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los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lo</a:t>
            </a:r>
            <a:r>
              <a:rPr lang="en-US" sz="9600" b="1"/>
              <a:t>-</a:t>
            </a:r>
            <a:r>
              <a:rPr lang="en-US" sz="115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7226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46148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Encadena-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miento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53000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895600" y="7315200"/>
            <a:ext cx="1312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cadena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38200" y="3276600"/>
            <a:ext cx="51435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FF00"/>
                </a:solidFill>
                <a:latin typeface="Arial Black" charset="0"/>
              </a:rPr>
              <a:t>EXPLICADO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FC39E4-A0CF-E247-AA37-CA61326EDFBB}"/>
              </a:ext>
            </a:extLst>
          </p:cNvPr>
          <p:cNvSpPr txBox="1"/>
          <p:nvPr/>
        </p:nvSpPr>
        <p:spPr>
          <a:xfrm>
            <a:off x="2519536" y="8086692"/>
            <a:ext cx="2064989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REGLA</a:t>
            </a:r>
          </a:p>
        </p:txBody>
      </p:sp>
    </p:spTree>
    <p:extLst>
      <p:ext uri="{BB962C8B-B14F-4D97-AF65-F5344CB8AC3E}">
        <p14:creationId xmlns:p14="http://schemas.microsoft.com/office/powerpoint/2010/main" val="22118751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81000" y="10668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5730875"/>
            <a:ext cx="6858000" cy="3016210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latin typeface="Arial Black"/>
              </a:rPr>
              <a:t>siempre se divide</a:t>
            </a:r>
            <a:br>
              <a:rPr lang="en-US" sz="2800">
                <a:latin typeface="Arial Black"/>
              </a:rPr>
            </a:br>
            <a:r>
              <a:rPr lang="en-US" sz="14200">
                <a:solidFill>
                  <a:srgbClr val="FF0000"/>
                </a:solidFill>
                <a:latin typeface="Arial Black"/>
              </a:rPr>
              <a:t>V—CV </a:t>
            </a:r>
            <a:br>
              <a:rPr lang="en-US" sz="4400">
                <a:latin typeface="Arial Black"/>
              </a:rPr>
            </a:br>
            <a:r>
              <a:rPr lang="en-US" sz="2000">
                <a:latin typeface="Arial Black"/>
              </a:rPr>
              <a:t> </a:t>
            </a:r>
            <a:endParaRPr lang="en-US" sz="2800">
              <a:latin typeface="Arial Black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9906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3622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828800" y="18288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1371600" y="182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2098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667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 rot="-1562098">
            <a:off x="1219200" y="3048000"/>
            <a:ext cx="2667000" cy="2362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gers Peace Sign – The COmplicated World of Gestures – Humintell |  Humintell">
            <a:extLst>
              <a:ext uri="{FF2B5EF4-FFF2-40B4-BE49-F238E27FC236}">
                <a16:creationId xmlns:a16="http://schemas.microsoft.com/office/drawing/2014/main" id="{223A0617-6B9B-CF42-880D-B532A0433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-1"/>
            <a:ext cx="6832600" cy="913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BD19C7-3053-7645-AAA6-29DCC8E366EF}"/>
              </a:ext>
            </a:extLst>
          </p:cNvPr>
          <p:cNvSpPr txBox="1"/>
          <p:nvPr/>
        </p:nvSpPr>
        <p:spPr>
          <a:xfrm>
            <a:off x="2286000" y="532011"/>
            <a:ext cx="15520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FFF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-C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E6929-1C9F-474D-8CC0-638B30E391F0}"/>
              </a:ext>
            </a:extLst>
          </p:cNvPr>
          <p:cNvSpPr txBox="1"/>
          <p:nvPr/>
        </p:nvSpPr>
        <p:spPr>
          <a:xfrm>
            <a:off x="381000" y="7386260"/>
            <a:ext cx="6096000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3600"/>
              <a:t>Si una palabra </a:t>
            </a:r>
            <a:r>
              <a:rPr lang="en-US" sz="3600" b="1" u="sng"/>
              <a:t>TERMINA</a:t>
            </a:r>
            <a:r>
              <a:rPr lang="en-US" sz="3600"/>
              <a:t> en Consonante y 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557DF-FCF1-8649-B4B7-1F0F19723EDD}"/>
              </a:ext>
            </a:extLst>
          </p:cNvPr>
          <p:cNvSpPr txBox="1"/>
          <p:nvPr/>
        </p:nvSpPr>
        <p:spPr>
          <a:xfrm>
            <a:off x="5399895" y="2362259"/>
            <a:ext cx="1346844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/>
              <a:t>come-</a:t>
            </a:r>
            <a:r>
              <a:rPr lang="en-US" sz="320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18CE44-7FCB-2348-B5AB-CA6576F664ED}"/>
              </a:ext>
            </a:extLst>
          </p:cNvPr>
          <p:cNvSpPr txBox="1"/>
          <p:nvPr/>
        </p:nvSpPr>
        <p:spPr>
          <a:xfrm>
            <a:off x="5399895" y="3096001"/>
            <a:ext cx="137088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/>
              <a:t>habla-</a:t>
            </a:r>
            <a:r>
              <a:rPr lang="en-US" sz="3200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8EC6F-5C16-1E49-A4F4-35107D17168E}"/>
              </a:ext>
            </a:extLst>
          </p:cNvPr>
          <p:cNvSpPr txBox="1"/>
          <p:nvPr/>
        </p:nvSpPr>
        <p:spPr>
          <a:xfrm>
            <a:off x="5399895" y="3854449"/>
            <a:ext cx="14157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/>
              <a:t>habla-</a:t>
            </a:r>
            <a:r>
              <a:rPr lang="en-US" sz="3200">
                <a:solidFill>
                  <a:srgbClr val="FF0000"/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7371975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ngers Peace Sign – The COmplicated World of Gestures – Humintell |  Humintell">
            <a:extLst>
              <a:ext uri="{FF2B5EF4-FFF2-40B4-BE49-F238E27FC236}">
                <a16:creationId xmlns:a16="http://schemas.microsoft.com/office/drawing/2014/main" id="{223A0617-6B9B-CF42-880D-B532A0433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9555"/>
            <a:ext cx="6832600" cy="913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BD19C7-3053-7645-AAA6-29DCC8E366EF}"/>
              </a:ext>
            </a:extLst>
          </p:cNvPr>
          <p:cNvSpPr txBox="1"/>
          <p:nvPr/>
        </p:nvSpPr>
        <p:spPr>
          <a:xfrm>
            <a:off x="2286000" y="532011"/>
            <a:ext cx="15520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FFF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-C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2E6929-1C9F-474D-8CC0-638B30E391F0}"/>
              </a:ext>
            </a:extLst>
          </p:cNvPr>
          <p:cNvSpPr txBox="1"/>
          <p:nvPr/>
        </p:nvSpPr>
        <p:spPr>
          <a:xfrm>
            <a:off x="25400" y="6097012"/>
            <a:ext cx="6807200" cy="304698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185738"/>
            <a:r>
              <a:rPr lang="en-US" sz="3600"/>
              <a:t>Si una palabra </a:t>
            </a:r>
            <a:r>
              <a:rPr lang="en-US" sz="3600" b="1"/>
              <a:t>TERMINA</a:t>
            </a:r>
            <a:r>
              <a:rPr lang="en-US" sz="3600"/>
              <a:t> en </a:t>
            </a:r>
            <a:r>
              <a:rPr lang="en-US" sz="3600" b="1"/>
              <a:t>Consonante</a:t>
            </a:r>
            <a:r>
              <a:rPr lang="en-US" sz="3600"/>
              <a:t> </a:t>
            </a:r>
            <a:r>
              <a:rPr lang="en-US" sz="3600" b="1">
                <a:solidFill>
                  <a:srgbClr val="FF0000"/>
                </a:solidFill>
              </a:rPr>
              <a:t>y hay 2 vocales al lado</a:t>
            </a:r>
            <a:r>
              <a:rPr lang="en-US" sz="3600"/>
              <a:t> …. </a:t>
            </a:r>
            <a:r>
              <a:rPr lang="en-US" sz="3600">
                <a:sym typeface="Wingdings" pitchFamily="2" charset="2"/>
              </a:rPr>
              <a:t>  </a:t>
            </a:r>
          </a:p>
          <a:p>
            <a:pPr marL="185738"/>
            <a:endParaRPr lang="en-US" sz="3600">
              <a:sym typeface="Wingdings" pitchFamily="2" charset="2"/>
            </a:endParaRPr>
          </a:p>
          <a:p>
            <a:pPr marL="185738" algn="ctr"/>
            <a:r>
              <a:rPr lang="en-US" sz="4800" b="1">
                <a:sym typeface="Wingdings" pitchFamily="2" charset="2"/>
              </a:rPr>
              <a:t>ENCADENAMIENTO</a:t>
            </a:r>
            <a:endParaRPr lang="en-US" sz="3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8EC6F-5C16-1E49-A4F4-35107D17168E}"/>
              </a:ext>
            </a:extLst>
          </p:cNvPr>
          <p:cNvSpPr txBox="1"/>
          <p:nvPr/>
        </p:nvSpPr>
        <p:spPr>
          <a:xfrm>
            <a:off x="1294059" y="2997838"/>
            <a:ext cx="3659976" cy="1200329"/>
          </a:xfrm>
          <a:prstGeom prst="rect">
            <a:avLst/>
          </a:prstGeom>
          <a:solidFill>
            <a:schemeClr val="bg1"/>
          </a:solidFill>
          <a:ln w="349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u="sng">
                <a:solidFill>
                  <a:srgbClr val="FF0000"/>
                </a:solidFill>
              </a:rPr>
              <a:t>E</a:t>
            </a:r>
            <a:r>
              <a:rPr lang="en-US" sz="4800" u="sng"/>
              <a:t>— </a:t>
            </a:r>
            <a:r>
              <a:rPr lang="en-US" sz="7200" u="sng">
                <a:solidFill>
                  <a:schemeClr val="accent6">
                    <a:lumMod val="75000"/>
                  </a:schemeClr>
                </a:solidFill>
              </a:rPr>
              <a:t>s</a:t>
            </a:r>
            <a:r>
              <a:rPr lang="en-US" sz="3600" u="sng">
                <a:solidFill>
                  <a:srgbClr val="FF0000"/>
                </a:solidFill>
              </a:rPr>
              <a:t> </a:t>
            </a:r>
            <a:r>
              <a:rPr lang="en-US" sz="7200" u="sng">
                <a:solidFill>
                  <a:srgbClr val="FF0000"/>
                </a:solidFill>
              </a:rPr>
              <a:t>a</a:t>
            </a:r>
            <a:r>
              <a:rPr lang="en-US" sz="3600" u="sng"/>
              <a:t> </a:t>
            </a:r>
            <a:r>
              <a:rPr lang="en-US" sz="3600"/>
              <a:t>— </a:t>
            </a:r>
            <a:r>
              <a:rPr lang="en-US" sz="6600"/>
              <a:t>sí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27E70-1CF8-8346-AB37-4E50A552CBA5}"/>
              </a:ext>
            </a:extLst>
          </p:cNvPr>
          <p:cNvSpPr txBox="1"/>
          <p:nvPr/>
        </p:nvSpPr>
        <p:spPr>
          <a:xfrm>
            <a:off x="152400" y="557411"/>
            <a:ext cx="11416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FFF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6FF864-250E-154C-9134-D91FC0808AF4}"/>
              </a:ext>
            </a:extLst>
          </p:cNvPr>
          <p:cNvSpPr txBox="1"/>
          <p:nvPr/>
        </p:nvSpPr>
        <p:spPr>
          <a:xfrm>
            <a:off x="4777184" y="574344"/>
            <a:ext cx="11416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>
                <a:solidFill>
                  <a:srgbClr val="FFF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V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EAD4E21-BEF5-A84D-BDA2-6696253CF703}"/>
                  </a:ext>
                </a:extLst>
              </p14:cNvPr>
              <p14:cNvContentPartPr/>
              <p14:nvPr/>
            </p14:nvContentPartPr>
            <p14:xfrm>
              <a:off x="2308173" y="7551011"/>
              <a:ext cx="1311120" cy="698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EAD4E21-BEF5-A84D-BDA2-6696253CF7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45173" y="7488011"/>
                <a:ext cx="1436760" cy="82368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Down Arrow 5">
            <a:extLst>
              <a:ext uri="{FF2B5EF4-FFF2-40B4-BE49-F238E27FC236}">
                <a16:creationId xmlns:a16="http://schemas.microsoft.com/office/drawing/2014/main" id="{0F607809-A3AB-6B4A-AB20-E2ECFA792594}"/>
              </a:ext>
            </a:extLst>
          </p:cNvPr>
          <p:cNvSpPr/>
          <p:nvPr/>
        </p:nvSpPr>
        <p:spPr bwMode="auto">
          <a:xfrm rot="20052557">
            <a:off x="929045" y="1715308"/>
            <a:ext cx="615530" cy="1668891"/>
          </a:xfrm>
          <a:prstGeom prst="downArrow">
            <a:avLst/>
          </a:prstGeom>
          <a:solidFill>
            <a:srgbClr val="50FF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5DD573A-59E7-074A-B2ED-3FBA0ABFFD02}"/>
              </a:ext>
            </a:extLst>
          </p:cNvPr>
          <p:cNvSpPr/>
          <p:nvPr/>
        </p:nvSpPr>
        <p:spPr bwMode="auto">
          <a:xfrm rot="699039">
            <a:off x="2774750" y="1781163"/>
            <a:ext cx="504362" cy="1535913"/>
          </a:xfrm>
          <a:prstGeom prst="downArrow">
            <a:avLst/>
          </a:prstGeom>
          <a:solidFill>
            <a:srgbClr val="50FF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3C59920-3A3C-1E4D-A103-FD3352BDB3E7}"/>
              </a:ext>
            </a:extLst>
          </p:cNvPr>
          <p:cNvSpPr/>
          <p:nvPr/>
        </p:nvSpPr>
        <p:spPr bwMode="auto">
          <a:xfrm rot="2605257">
            <a:off x="4145343" y="1610709"/>
            <a:ext cx="606735" cy="2195552"/>
          </a:xfrm>
          <a:prstGeom prst="downArrow">
            <a:avLst/>
          </a:prstGeom>
          <a:solidFill>
            <a:srgbClr val="50FFEA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02746-735B-3042-886A-1BB453D800E8}"/>
              </a:ext>
            </a:extLst>
          </p:cNvPr>
          <p:cNvSpPr txBox="1"/>
          <p:nvPr/>
        </p:nvSpPr>
        <p:spPr>
          <a:xfrm>
            <a:off x="5166073" y="4656674"/>
            <a:ext cx="150554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/>
              <a:t>Es así.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CEAD000-3CB2-1C4A-B0E6-099BEE2B3E99}"/>
                  </a:ext>
                </a:extLst>
              </p14:cNvPr>
              <p14:cNvContentPartPr/>
              <p14:nvPr/>
            </p14:nvContentPartPr>
            <p14:xfrm>
              <a:off x="5304600" y="3506580"/>
              <a:ext cx="629640" cy="1122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CEAD000-3CB2-1C4A-B0E6-099BEE2B3E9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86600" y="3488580"/>
                <a:ext cx="665280" cy="11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1644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1000" y="34718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d</a:t>
            </a:r>
            <a:r>
              <a:rPr lang="en-US" sz="480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>
                <a:latin typeface="Arial Black"/>
              </a:rPr>
              <a:t>—mi—gos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85800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195513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662113" y="42338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1066800" y="42338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2057400" y="4157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59080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381000" y="1652588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>
                <a:latin typeface="Arial Black"/>
              </a:rPr>
              <a:t>dos amigos</a:t>
            </a:r>
            <a:endParaRPr lang="en-US" sz="720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420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4919663"/>
            <a:ext cx="6019800" cy="1107996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6600">
                <a:solidFill>
                  <a:srgbClr val="FF0000"/>
                </a:solidFill>
                <a:latin typeface="Arial Black"/>
              </a:rPr>
              <a:t>—ne</a:t>
            </a:r>
            <a:r>
              <a:rPr lang="en-US" sz="6600">
                <a:latin typeface="Arial Black"/>
              </a:rPr>
              <a:t>s</a:t>
            </a:r>
            <a:r>
              <a:rPr lang="en-US" sz="6000">
                <a:latin typeface="Arial Black"/>
              </a:rPr>
              <a:t>—te …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152400" y="62995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195513" y="62233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426638" y="62484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512230" y="58674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1818219" y="594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2514600" y="594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1200329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720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7200">
                <a:solidFill>
                  <a:srgbClr val="FF0000"/>
                </a:solidFill>
                <a:latin typeface="Arial Black"/>
              </a:rPr>
              <a:t>n e</a:t>
            </a:r>
            <a:r>
              <a:rPr lang="en-US" sz="7200">
                <a:latin typeface="Arial Black"/>
              </a:rPr>
              <a:t>s</a:t>
            </a:r>
            <a:r>
              <a:rPr lang="en-US" sz="6600">
                <a:latin typeface="Arial Black"/>
              </a:rPr>
              <a:t>te …</a:t>
            </a:r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 rot="20349987">
            <a:off x="1041435" y="3717368"/>
            <a:ext cx="771730" cy="1446852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4EC940B-2229-1741-B2D2-C9140CD4837F}"/>
                  </a:ext>
                </a:extLst>
              </p14:cNvPr>
              <p14:cNvContentPartPr/>
              <p14:nvPr/>
            </p14:nvContentPartPr>
            <p14:xfrm>
              <a:off x="1231773" y="6216173"/>
              <a:ext cx="2534760" cy="12808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4EC940B-2229-1741-B2D2-C9140CD483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13773" y="6198533"/>
                <a:ext cx="2570400" cy="131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23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  <p:bldP spid="36867" grpId="0" build="p" autoUpdateAnimBg="0" advAuto="0"/>
      <p:bldP spid="36868" grpId="0" build="p" autoUpdateAnimBg="0" advAuto="0"/>
      <p:bldP spid="36869" grpId="0" build="p" autoUpdateAnimBg="0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4919663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133600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567113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33713" y="57912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2514600" y="571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34290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8862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37900" name="AutoShape 12"/>
          <p:cNvSpPr>
            <a:spLocks noChangeArrowheads="1"/>
          </p:cNvSpPr>
          <p:nvPr/>
        </p:nvSpPr>
        <p:spPr bwMode="auto">
          <a:xfrm>
            <a:off x="2667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9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  <p:bldP spid="37891" grpId="0" build="p" autoUpdateAnimBg="0" advAuto="0"/>
      <p:bldP spid="37892" grpId="0" build="p" autoUpdateAnimBg="0" advAuto="0"/>
      <p:bldP spid="37893" grpId="0" build="p" autoUpdateAnimBg="0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0" y="5638800"/>
            <a:ext cx="6337300" cy="3132866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6000">
                <a:solidFill>
                  <a:schemeClr val="bg1"/>
                </a:solidFill>
                <a:latin typeface="Arial Black" charset="0"/>
              </a:rPr>
              <a:t>  EJERCICIO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1FD5956-71A1-F841-9C52-E6054D73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EE4D833A-913B-B442-9488-495D6BF47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400" y="3433034"/>
            <a:ext cx="6858000" cy="92333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>
                <a:solidFill>
                  <a:schemeClr val="bg1"/>
                </a:solidFill>
                <a:latin typeface="Arial Black" charset="0"/>
              </a:rPr>
              <a:t>Encadenamiento</a:t>
            </a:r>
            <a:endParaRPr lang="en-US" sz="3600">
              <a:solidFill>
                <a:schemeClr val="bg1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091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-171450" y="381000"/>
            <a:ext cx="6807200" cy="788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1.	</a:t>
            </a:r>
            <a:r>
              <a:rPr lang="es-ES_tradnl" sz="3200" b="1">
                <a:latin typeface="Palatino" charset="0"/>
              </a:rPr>
              <a:t>E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>
                <a:latin typeface="Palatino" charset="0"/>
              </a:rPr>
              <a:t>na lástima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2.	</a:t>
            </a:r>
            <a:r>
              <a:rPr lang="es-ES_tradnl" sz="3200" b="1">
                <a:latin typeface="Palatino" charset="0"/>
              </a:rPr>
              <a:t>¿Piensa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sí?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3.	</a:t>
            </a:r>
            <a:r>
              <a:rPr lang="es-ES_tradnl" sz="3200" b="1">
                <a:latin typeface="Palatino" charset="0"/>
              </a:rPr>
              <a:t>¡Ve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>
                <a:latin typeface="Palatino" charset="0"/>
              </a:rPr>
              <a:t> báñate!</a:t>
            </a:r>
          </a:p>
          <a:p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4.	</a:t>
            </a:r>
            <a:r>
              <a:rPr lang="es-ES_tradnl" sz="2800" b="1">
                <a:latin typeface="Palatino" charset="0"/>
              </a:rPr>
              <a:t>La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ins</a:t>
            </a:r>
            <a:r>
              <a:rPr lang="es-ES_tradnl" sz="2800" b="1">
                <a:latin typeface="Palatino" charset="0"/>
              </a:rPr>
              <a:t>truccione—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>
                <a:latin typeface="Palatino" charset="0"/>
              </a:rPr>
              <a:t>quí.</a:t>
            </a:r>
            <a:endParaRPr lang="es-ES_tradnl" sz="3200" b="1">
              <a:latin typeface="Palatino" charset="0"/>
            </a:endParaRP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5.	</a:t>
            </a:r>
            <a:r>
              <a:rPr lang="es-ES_tradnl" sz="2800" b="1">
                <a:latin typeface="Palatino" charset="0"/>
              </a:rPr>
              <a:t>Lo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>
                <a:latin typeface="Palatino" charset="0"/>
              </a:rPr>
              <a:t>migo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>
                <a:latin typeface="Palatino" charset="0"/>
              </a:rPr>
              <a:t>lo.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>
                <a:latin typeface="Palatino" charset="0"/>
              </a:rPr>
              <a:t>Su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buelos vive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>
                <a:latin typeface="Palatino" charset="0"/>
              </a:rPr>
              <a:t>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>
                <a:latin typeface="Palatino" charset="0"/>
              </a:rPr>
              <a:t>llí.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>
                <a:latin typeface="Palatino" charset="0"/>
              </a:rPr>
              <a:t>¡Hablemo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>
                <a:latin typeface="Palatino" charset="0"/>
              </a:rPr>
              <a:t>pañol!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>
                <a:latin typeface="Palatino" charset="0"/>
              </a:rPr>
              <a:t>¿Quié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e</a:t>
            </a:r>
            <a:r>
              <a:rPr lang="es-ES_tradnl" sz="3200" b="1">
                <a:latin typeface="Palatino" charset="0"/>
              </a:rPr>
              <a:t>—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s él</a:t>
            </a:r>
            <a:r>
              <a:rPr lang="es-ES_tradnl" sz="3200" b="1">
                <a:latin typeface="Palatino" charset="0"/>
              </a:rPr>
              <a:t>?</a:t>
            </a:r>
          </a:p>
          <a:p>
            <a:pPr marL="228600" lvl="2"/>
            <a:endParaRPr lang="es-ES_tradnl" sz="3200" b="1">
              <a:latin typeface="Palatino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143000" y="457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2286000" y="13716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447800" y="2362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129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38862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10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10668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28956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4343400" y="4343400"/>
            <a:ext cx="1600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1295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4343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2743200" y="6248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19050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31242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Es de gran importancia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Es de gra—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n i</a:t>
            </a:r>
            <a:r>
              <a:rPr lang="en-US" sz="3600">
                <a:latin typeface="Arial Black" charset="0"/>
              </a:rPr>
              <a:t>mportancia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2667000" y="4648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3638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0" y="4787637"/>
            <a:ext cx="6337300" cy="3132866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6000">
                <a:solidFill>
                  <a:schemeClr val="bg1"/>
                </a:solidFill>
                <a:latin typeface="Arial Black" charset="0"/>
              </a:rPr>
              <a:t>  Identifique</a:t>
            </a:r>
            <a:endParaRPr lang="en-US" sz="4000">
              <a:solidFill>
                <a:schemeClr val="bg1"/>
              </a:solidFill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A1FD5956-71A1-F841-9C52-E6054D73C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0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 Box 2">
            <a:extLst>
              <a:ext uri="{FF2B5EF4-FFF2-40B4-BE49-F238E27FC236}">
                <a16:creationId xmlns:a16="http://schemas.microsoft.com/office/drawing/2014/main" id="{EE4D833A-913B-B442-9488-495D6BF475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400" y="3433034"/>
            <a:ext cx="6858000" cy="92333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5400">
                <a:solidFill>
                  <a:schemeClr val="bg1"/>
                </a:solidFill>
                <a:latin typeface="Arial Black" charset="0"/>
              </a:rPr>
              <a:t>Encadenamiento</a:t>
            </a:r>
            <a:endParaRPr lang="en-US" sz="360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BC63D9-CC28-564E-A6EC-02B489833FE9}"/>
              </a:ext>
            </a:extLst>
          </p:cNvPr>
          <p:cNvSpPr txBox="1"/>
          <p:nvPr/>
        </p:nvSpPr>
        <p:spPr>
          <a:xfrm>
            <a:off x="33867" y="7162800"/>
            <a:ext cx="3773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Arial Black" panose="020B0604020202020204" pitchFamily="34" charset="0"/>
                <a:cs typeface="Arial Black" panose="020B0604020202020204" pitchFamily="34" charset="0"/>
              </a:rPr>
              <a:t>los encadenamientos</a:t>
            </a:r>
          </a:p>
        </p:txBody>
      </p:sp>
    </p:spTree>
    <p:extLst>
      <p:ext uri="{BB962C8B-B14F-4D97-AF65-F5344CB8AC3E}">
        <p14:creationId xmlns:p14="http://schemas.microsoft.com/office/powerpoint/2010/main" val="27485860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2514600"/>
            <a:ext cx="686911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800">
                <a:latin typeface="Arial Black" charset="0"/>
              </a:rPr>
              <a:t>¿Has ido a Próctor?</a:t>
            </a:r>
          </a:p>
        </p:txBody>
      </p:sp>
    </p:spTree>
    <p:extLst>
      <p:ext uri="{BB962C8B-B14F-4D97-AF65-F5344CB8AC3E}">
        <p14:creationId xmlns:p14="http://schemas.microsoft.com/office/powerpoint/2010/main" val="3743788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6629400"/>
            <a:ext cx="6858000" cy="25545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>
                <a:solidFill>
                  <a:srgbClr val="FFFF00"/>
                </a:solidFill>
              </a:rPr>
              <a:t>REPASO</a:t>
            </a:r>
          </a:p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</a:rPr>
              <a:t>schwa + /ptk/</a:t>
            </a:r>
            <a:endParaRPr lang="en-US" sz="8000" dirty="0">
              <a:solidFill>
                <a:srgbClr val="FFF815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53340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/>
              <a:t>1</a:t>
            </a:r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en </a:t>
            </a:r>
            <a:r>
              <a:rPr lang="en-US" sz="1800" dirty="0" err="1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1053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¿Has ido a Próctor?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6463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¿Ha—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s i</a:t>
            </a:r>
            <a:r>
              <a:rPr lang="en-US" sz="3600">
                <a:latin typeface="Arial Black" charset="0"/>
              </a:rPr>
              <a:t>do a Proctor?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19200" y="43434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82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04019" y="2133600"/>
            <a:ext cx="60499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latin typeface="Arial Black" charset="0"/>
              </a:rPr>
              <a:t>¡Ven a vernos ahora!</a:t>
            </a:r>
          </a:p>
        </p:txBody>
      </p:sp>
    </p:spTree>
    <p:extLst>
      <p:ext uri="{BB962C8B-B14F-4D97-AF65-F5344CB8AC3E}">
        <p14:creationId xmlns:p14="http://schemas.microsoft.com/office/powerpoint/2010/main" val="35591903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¡Ven a vernos ahora!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¡Ve—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n a </a:t>
            </a:r>
            <a:r>
              <a:rPr lang="en-US" sz="3200">
                <a:latin typeface="Arial Black" charset="0"/>
              </a:rPr>
              <a:t>verno 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sa</a:t>
            </a:r>
            <a:r>
              <a:rPr lang="en-US" sz="3200">
                <a:latin typeface="Arial Black" charset="0"/>
              </a:rPr>
              <a:t> —hora!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143000" y="4267200"/>
            <a:ext cx="1752600" cy="2362200"/>
          </a:xfrm>
          <a:prstGeom prst="upArrow">
            <a:avLst/>
          </a:prstGeom>
          <a:solidFill>
            <a:srgbClr val="FFFF00"/>
          </a:solidFill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3429000" y="4192601"/>
            <a:ext cx="1752600" cy="2362200"/>
          </a:xfrm>
          <a:prstGeom prst="upArrow">
            <a:avLst/>
          </a:prstGeom>
          <a:solidFill>
            <a:srgbClr val="FFFF00"/>
          </a:solidFill>
          <a:ln w="603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3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¡Ellos entendieron todo!</a:t>
            </a:r>
          </a:p>
        </p:txBody>
      </p:sp>
    </p:spTree>
    <p:extLst>
      <p:ext uri="{BB962C8B-B14F-4D97-AF65-F5344CB8AC3E}">
        <p14:creationId xmlns:p14="http://schemas.microsoft.com/office/powerpoint/2010/main" val="18252076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¡Ellos entendieron todo!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¡Ello—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 e </a:t>
            </a:r>
            <a:r>
              <a:rPr lang="en-US" sz="3200">
                <a:latin typeface="Arial Black" charset="0"/>
              </a:rPr>
              <a:t>ntendieron todo!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95400" y="4267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3120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Son unos estudiantes atrevidos.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2482622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3973354"/>
            <a:ext cx="6858000" cy="517064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  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br>
              <a:rPr lang="en-US" sz="6600">
                <a:latin typeface="Arial Black" charset="0"/>
              </a:rPr>
            </a:br>
            <a:r>
              <a:rPr lang="en-US" sz="6600">
                <a:solidFill>
                  <a:srgbClr val="FF0000"/>
                </a:solidFill>
                <a:latin typeface="Arial Black" charset="0"/>
              </a:rPr>
              <a:t> </a:t>
            </a:r>
            <a:endParaRPr lang="en-US" sz="3200">
              <a:solidFill>
                <a:srgbClr val="FF0000"/>
              </a:solidFill>
              <a:latin typeface="Arial Black" charset="0"/>
            </a:endParaRPr>
          </a:p>
          <a:p>
            <a:r>
              <a:rPr lang="en-US" sz="6600" u="sng">
                <a:solidFill>
                  <a:srgbClr val="FF0000"/>
                </a:solidFill>
                <a:latin typeface="Arial Black" charset="0"/>
              </a:rPr>
              <a:t>s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6600">
                <a:latin typeface="Arial Black" charset="0"/>
              </a:rPr>
              <a:t>studiante</a:t>
            </a:r>
          </a:p>
          <a:p>
            <a:endParaRPr lang="en-US" sz="6600">
              <a:solidFill>
                <a:srgbClr val="FF0000"/>
              </a:solidFill>
              <a:latin typeface="Arial Black" charset="0"/>
            </a:endParaRPr>
          </a:p>
          <a:p>
            <a:r>
              <a:rPr lang="en-US" sz="6600" u="sng">
                <a:solidFill>
                  <a:srgbClr val="FF0000"/>
                </a:solidFill>
                <a:latin typeface="Arial Black" charset="0"/>
              </a:rPr>
              <a:t>s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486D94F-07AE-7547-9D54-2A05775572BD}"/>
                  </a:ext>
                </a:extLst>
              </p14:cNvPr>
              <p14:cNvContentPartPr/>
              <p14:nvPr/>
            </p14:nvContentPartPr>
            <p14:xfrm>
              <a:off x="1567293" y="3661287"/>
              <a:ext cx="1336320" cy="1346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486D94F-07AE-7547-9D54-2A05775572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4293" y="3598647"/>
                <a:ext cx="1461960" cy="147204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Rectangle 4">
            <a:extLst>
              <a:ext uri="{FF2B5EF4-FFF2-40B4-BE49-F238E27FC236}">
                <a16:creationId xmlns:a16="http://schemas.microsoft.com/office/drawing/2014/main" id="{BAE2585A-9763-1943-B1AF-E9D48418A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28055"/>
            <a:ext cx="3657600" cy="1938992"/>
          </a:xfrm>
          <a:prstGeom prst="rect">
            <a:avLst/>
          </a:prstGeom>
          <a:noFill/>
          <a:ln>
            <a:solidFill>
              <a:srgbClr val="004F8B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000">
                <a:latin typeface="Arial Black" charset="0"/>
              </a:rPr>
              <a:t>Son unos </a:t>
            </a:r>
          </a:p>
          <a:p>
            <a:r>
              <a:rPr lang="en-US" sz="4000">
                <a:latin typeface="Arial Black" charset="0"/>
              </a:rPr>
              <a:t>estudiantes </a:t>
            </a:r>
          </a:p>
          <a:p>
            <a:r>
              <a:rPr lang="en-US" sz="4000">
                <a:latin typeface="Arial Black" charset="0"/>
              </a:rPr>
              <a:t>atrevidos.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FAFC5B-6609-E049-8597-FBD1234BFDA2}"/>
                  </a:ext>
                </a:extLst>
              </p14:cNvPr>
              <p14:cNvContentPartPr/>
              <p14:nvPr/>
            </p14:nvContentPartPr>
            <p14:xfrm>
              <a:off x="3681933" y="2164733"/>
              <a:ext cx="1488240" cy="1465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FAFC5B-6609-E049-8597-FBD1234BFD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64293" y="2146733"/>
                <a:ext cx="1523880" cy="150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49836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27378" y="2344142"/>
            <a:ext cx="64770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8800">
                <a:latin typeface="Arial Black" charset="0"/>
              </a:rPr>
              <a:t>¿Vas a ir?</a:t>
            </a:r>
          </a:p>
        </p:txBody>
      </p:sp>
    </p:spTree>
    <p:extLst>
      <p:ext uri="{BB962C8B-B14F-4D97-AF65-F5344CB8AC3E}">
        <p14:creationId xmlns:p14="http://schemas.microsoft.com/office/powerpoint/2010/main" val="27514363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11079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 ¿Va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 </a:t>
            </a:r>
            <a:r>
              <a:rPr lang="en-US" sz="6600">
                <a:latin typeface="Arial Black" charset="0"/>
              </a:rPr>
              <a:t>ir?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D9C6DAD-3A6B-5F44-B62B-32995D2E2D40}"/>
                  </a:ext>
                </a:extLst>
              </p14:cNvPr>
              <p14:cNvContentPartPr/>
              <p14:nvPr/>
            </p14:nvContentPartPr>
            <p14:xfrm>
              <a:off x="2133600" y="2902929"/>
              <a:ext cx="1128960" cy="7614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D9C6DAD-3A6B-5F44-B62B-32995D2E2D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0600" y="2839929"/>
                <a:ext cx="1254600" cy="88704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4">
            <a:extLst>
              <a:ext uri="{FF2B5EF4-FFF2-40B4-BE49-F238E27FC236}">
                <a16:creationId xmlns:a16="http://schemas.microsoft.com/office/drawing/2014/main" id="{260D1180-A0E3-1948-A3AA-A4234EB02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17086"/>
            <a:ext cx="6858000" cy="11079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 ¿Va-  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sa - </a:t>
            </a:r>
            <a:r>
              <a:rPr lang="en-US" sz="6600">
                <a:latin typeface="Arial Black" charset="0"/>
              </a:rPr>
              <a:t>ir?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2E1E436-3323-7743-9D3B-FC422A925BA9}"/>
                  </a:ext>
                </a:extLst>
              </p14:cNvPr>
              <p14:cNvContentPartPr/>
              <p14:nvPr/>
            </p14:nvContentPartPr>
            <p14:xfrm>
              <a:off x="2761053" y="3695453"/>
              <a:ext cx="635400" cy="1681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2E1E436-3323-7743-9D3B-FC422A925B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8413" y="3632453"/>
                <a:ext cx="761040" cy="180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58319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091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198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/>
              <a:t>2</a:t>
            </a:r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en </a:t>
            </a:r>
            <a:r>
              <a:rPr lang="en-US" sz="1800" dirty="0" err="1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7950799"/>
            <a:ext cx="6858000" cy="12003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200" b="1" dirty="0">
                <a:solidFill>
                  <a:srgbClr val="FFFF00"/>
                </a:solidFill>
                <a:cs typeface="+mn-cs"/>
              </a:rPr>
              <a:t>Encadenamiento</a:t>
            </a:r>
            <a:endParaRPr lang="en-US" sz="7200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8675" y="5791200"/>
            <a:ext cx="2698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370599090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E9FF0C"/>
                </a:solidFill>
                <a:latin typeface="Arial Black" charset="0"/>
              </a:rPr>
              <a:t>¡Repita en voz alta!</a:t>
            </a:r>
            <a:endParaRPr lang="en-US" sz="32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11079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 Mi-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</a:t>
            </a:r>
            <a:r>
              <a:rPr lang="en-US" sz="6600">
                <a:latin typeface="Arial Black" charset="0"/>
              </a:rPr>
              <a:t>a-migo-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E19E01F-6ECD-384B-A09C-8E8AD3D79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47071"/>
            <a:ext cx="6858000" cy="11079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 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</a:t>
            </a:r>
            <a:r>
              <a:rPr lang="en-US" sz="6600">
                <a:latin typeface="Arial Black" charset="0"/>
              </a:rPr>
              <a:t>está-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  <a:r>
              <a:rPr lang="en-US" sz="6600">
                <a:latin typeface="Arial Black" charset="0"/>
              </a:rPr>
              <a:t>aquí.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B7969-F674-F04A-8171-3B45C313EBA7}"/>
              </a:ext>
            </a:extLst>
          </p:cNvPr>
          <p:cNvSpPr txBox="1"/>
          <p:nvPr/>
        </p:nvSpPr>
        <p:spPr>
          <a:xfrm>
            <a:off x="818863" y="5791200"/>
            <a:ext cx="5245347" cy="70788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/>
              <a:t>“Mi</a:t>
            </a:r>
            <a:r>
              <a:rPr lang="en-US" sz="4000" b="1">
                <a:solidFill>
                  <a:srgbClr val="FF0000"/>
                </a:solidFill>
              </a:rPr>
              <a:t>s</a:t>
            </a:r>
            <a:r>
              <a:rPr lang="en-US" sz="4000"/>
              <a:t> amigo</a:t>
            </a:r>
            <a:r>
              <a:rPr lang="en-US" sz="4000" b="1">
                <a:solidFill>
                  <a:srgbClr val="FF0000"/>
                </a:solidFill>
              </a:rPr>
              <a:t>s</a:t>
            </a:r>
            <a:r>
              <a:rPr lang="en-US" sz="4000"/>
              <a:t> está</a:t>
            </a:r>
            <a:r>
              <a:rPr lang="en-US" sz="4000" b="1">
                <a:solidFill>
                  <a:srgbClr val="FF0000"/>
                </a:solidFill>
              </a:rPr>
              <a:t>n</a:t>
            </a:r>
            <a:r>
              <a:rPr lang="en-US" sz="4000"/>
              <a:t> aquí”</a:t>
            </a: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AAA6C99F-2D74-4540-BF66-906BF3DEA3EF}"/>
              </a:ext>
            </a:extLst>
          </p:cNvPr>
          <p:cNvSpPr/>
          <p:nvPr/>
        </p:nvSpPr>
        <p:spPr bwMode="auto">
          <a:xfrm>
            <a:off x="3124200" y="4953000"/>
            <a:ext cx="685800" cy="83820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76654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83099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E9FF0C"/>
                </a:solidFill>
                <a:latin typeface="Arial Black" charset="0"/>
              </a:rPr>
              <a:t>¡Repita en voz alta!</a:t>
            </a:r>
            <a:endParaRPr lang="en-US" sz="32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11079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 Ere-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</a:t>
            </a:r>
            <a:r>
              <a:rPr lang="en-US" sz="6600">
                <a:latin typeface="Arial Black" charset="0"/>
              </a:rPr>
              <a:t>un-gra-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FE19E01F-6ECD-384B-A09C-8E8AD3D79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47071"/>
            <a:ext cx="6858000" cy="110799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 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  <a:r>
              <a:rPr lang="en-US" sz="6600">
                <a:latin typeface="Arial Black" charset="0"/>
              </a:rPr>
              <a:t>amigo.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2B7969-F674-F04A-8171-3B45C313EBA7}"/>
              </a:ext>
            </a:extLst>
          </p:cNvPr>
          <p:cNvSpPr txBox="1"/>
          <p:nvPr/>
        </p:nvSpPr>
        <p:spPr>
          <a:xfrm>
            <a:off x="1051586" y="5791200"/>
            <a:ext cx="4801314" cy="707886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/>
              <a:t>“Ere</a:t>
            </a:r>
            <a:r>
              <a:rPr lang="en-US" sz="4000" b="1">
                <a:solidFill>
                  <a:srgbClr val="FF0000"/>
                </a:solidFill>
              </a:rPr>
              <a:t>s</a:t>
            </a:r>
            <a:r>
              <a:rPr lang="en-US" sz="4000"/>
              <a:t> un gra</a:t>
            </a:r>
            <a:r>
              <a:rPr lang="en-US" sz="4000" b="1">
                <a:solidFill>
                  <a:srgbClr val="FF0000"/>
                </a:solidFill>
              </a:rPr>
              <a:t>n</a:t>
            </a:r>
            <a:r>
              <a:rPr lang="en-US" sz="4000"/>
              <a:t> amigo.”</a:t>
            </a:r>
          </a:p>
        </p:txBody>
      </p:sp>
      <p:sp>
        <p:nvSpPr>
          <p:cNvPr id="4" name="Up Arrow 3">
            <a:extLst>
              <a:ext uri="{FF2B5EF4-FFF2-40B4-BE49-F238E27FC236}">
                <a16:creationId xmlns:a16="http://schemas.microsoft.com/office/drawing/2014/main" id="{AAA6C99F-2D74-4540-BF66-906BF3DEA3EF}"/>
              </a:ext>
            </a:extLst>
          </p:cNvPr>
          <p:cNvSpPr/>
          <p:nvPr/>
        </p:nvSpPr>
        <p:spPr bwMode="auto">
          <a:xfrm>
            <a:off x="2853377" y="4953000"/>
            <a:ext cx="685800" cy="838200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2718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24300"/>
            <a:ext cx="3048000" cy="6858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254500" y="8153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792133" y="8153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486400" y="8153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339998" y="4995208"/>
            <a:ext cx="417800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1118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1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b="1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b="1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b="1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 b="1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 b="1">
                <a:solidFill>
                  <a:schemeClr val="accent1"/>
                </a:solidFill>
                <a:latin typeface="Arial Black"/>
              </a:rPr>
              <a:t>Enemigo #4 …</a:t>
            </a:r>
            <a:endParaRPr lang="en-US" sz="5400" b="1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 b="1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 b="1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 b="1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 b="1">
                <a:solidFill>
                  <a:srgbClr val="11C8FF"/>
                </a:solidFill>
                <a:latin typeface="Arial Black"/>
              </a:rPr>
            </a:br>
            <a:endParaRPr lang="en-US" sz="4800" b="1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b="1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b="1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b="1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 b="1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 b="1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8220670"/>
            <a:ext cx="6858000" cy="923330"/>
          </a:xfrm>
          <a:prstGeom prst="rect">
            <a:avLst/>
          </a:prstGeom>
          <a:solidFill>
            <a:srgbClr val="FFE915"/>
          </a:solidFill>
          <a:ln>
            <a:solidFill>
              <a:srgbClr val="15121A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 b="1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1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7" y="2212181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630026" y="6436578"/>
            <a:ext cx="5688224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 b="1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 b="1">
                <a:solidFill>
                  <a:srgbClr val="FF0000"/>
                </a:solidFill>
                <a:latin typeface="Arial Black" charset="0"/>
              </a:rPr>
              <a:t>lo</a:t>
            </a:r>
            <a:r>
              <a:rPr lang="en-US" sz="7200" b="1">
                <a:solidFill>
                  <a:srgbClr val="2C00FB"/>
                </a:solidFill>
                <a:latin typeface="Arial Black" charset="0"/>
              </a:rPr>
              <a:t>-tro día</a:t>
            </a:r>
            <a:endParaRPr lang="en-US" sz="7200" b="1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 rot="11809001">
            <a:off x="1941086" y="5164420"/>
            <a:ext cx="762000" cy="1518173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12BF7A-E166-8E4F-8ECF-EA81CCC6FE90}"/>
              </a:ext>
            </a:extLst>
          </p:cNvPr>
          <p:cNvSpPr txBox="1"/>
          <p:nvPr/>
        </p:nvSpPr>
        <p:spPr>
          <a:xfrm>
            <a:off x="1824037" y="4531052"/>
            <a:ext cx="3209924" cy="707886"/>
          </a:xfrm>
          <a:prstGeom prst="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1"/>
              <a:t>E</a:t>
            </a:r>
            <a:r>
              <a:rPr lang="en-US" sz="4000" b="1" u="sng">
                <a:solidFill>
                  <a:srgbClr val="FF0000"/>
                </a:solidFill>
              </a:rPr>
              <a:t>l o</a:t>
            </a:r>
            <a:r>
              <a:rPr lang="en-US" sz="4000" b="1"/>
              <a:t>tro día …</a:t>
            </a:r>
          </a:p>
        </p:txBody>
      </p:sp>
    </p:spTree>
    <p:extLst>
      <p:ext uri="{BB962C8B-B14F-4D97-AF65-F5344CB8AC3E}">
        <p14:creationId xmlns:p14="http://schemas.microsoft.com/office/powerpoint/2010/main" val="153132689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0" y="4724400"/>
            <a:ext cx="133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193" y="5314890"/>
            <a:ext cx="2248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295" y="7391400"/>
            <a:ext cx="67771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7209" y="6172200"/>
            <a:ext cx="396819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2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</TotalTime>
  <Words>886</Words>
  <Application>Microsoft Macintosh PowerPoint</Application>
  <PresentationFormat>On-screen Show (4:3)</PresentationFormat>
  <Paragraphs>354</Paragraphs>
  <Slides>73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9" baseType="lpstr">
      <vt:lpstr>Arial Black</vt:lpstr>
      <vt:lpstr>Calibri</vt:lpstr>
      <vt:lpstr>Palatino</vt:lpstr>
      <vt:lpstr>SILDoulos IPA93</vt:lpstr>
      <vt:lpstr>Times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Armin Schwegler</cp:lastModifiedBy>
  <cp:revision>333</cp:revision>
  <dcterms:created xsi:type="dcterms:W3CDTF">2010-07-05T19:49:53Z</dcterms:created>
  <dcterms:modified xsi:type="dcterms:W3CDTF">2022-08-02T11:24:01Z</dcterms:modified>
</cp:coreProperties>
</file>